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408" r:id="rId13"/>
    <p:sldId id="503" r:id="rId14"/>
    <p:sldId id="491" r:id="rId15"/>
    <p:sldId id="492" r:id="rId16"/>
    <p:sldId id="424" r:id="rId17"/>
    <p:sldId id="411" r:id="rId18"/>
    <p:sldId id="412" r:id="rId19"/>
    <p:sldId id="413" r:id="rId20"/>
    <p:sldId id="425" r:id="rId21"/>
    <p:sldId id="419" r:id="rId22"/>
    <p:sldId id="421" r:id="rId23"/>
    <p:sldId id="422" r:id="rId24"/>
    <p:sldId id="426" r:id="rId25"/>
    <p:sldId id="428" r:id="rId26"/>
    <p:sldId id="429" r:id="rId27"/>
    <p:sldId id="430" r:id="rId28"/>
    <p:sldId id="432" r:id="rId29"/>
    <p:sldId id="433" r:id="rId30"/>
    <p:sldId id="435" r:id="rId31"/>
    <p:sldId id="434" r:id="rId32"/>
    <p:sldId id="257" r:id="rId33"/>
    <p:sldId id="258" r:id="rId34"/>
    <p:sldId id="278" r:id="rId35"/>
    <p:sldId id="280" r:id="rId36"/>
    <p:sldId id="282" r:id="rId37"/>
    <p:sldId id="277" r:id="rId38"/>
    <p:sldId id="259" r:id="rId39"/>
    <p:sldId id="260" r:id="rId40"/>
    <p:sldId id="261" r:id="rId41"/>
    <p:sldId id="262" r:id="rId42"/>
    <p:sldId id="263" r:id="rId43"/>
    <p:sldId id="264" r:id="rId44"/>
    <p:sldId id="285" r:id="rId45"/>
    <p:sldId id="265" r:id="rId46"/>
    <p:sldId id="266" r:id="rId47"/>
    <p:sldId id="268" r:id="rId48"/>
    <p:sldId id="26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F9116-5A13-4552-ACB9-39048F069E23}" v="6" dt="2020-03-22T11:01:48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1" d="100"/>
          <a:sy n="81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327E9-98B8-4D44-AF8E-F878A671E55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2909F9A-686B-44B0-8A76-FFF712EBF99C}">
      <dgm:prSet phldrT="[Szöveg]"/>
      <dgm:spPr/>
      <dgm:t>
        <a:bodyPr/>
        <a:lstStyle/>
        <a:p>
          <a:r>
            <a:rPr lang="hu-HU" dirty="0"/>
            <a:t>Külső környezeti hatások</a:t>
          </a:r>
        </a:p>
      </dgm:t>
    </dgm:pt>
    <dgm:pt modelId="{1A1CF52D-07BE-43E2-90BD-4AC7A0DB74BC}" type="parTrans" cxnId="{80451338-C1CB-4940-859D-9715E71AF924}">
      <dgm:prSet/>
      <dgm:spPr/>
      <dgm:t>
        <a:bodyPr/>
        <a:lstStyle/>
        <a:p>
          <a:endParaRPr lang="hu-HU"/>
        </a:p>
      </dgm:t>
    </dgm:pt>
    <dgm:pt modelId="{F001FA2E-9C12-4390-B27D-65155ACD38E3}" type="sibTrans" cxnId="{80451338-C1CB-4940-859D-9715E71AF924}">
      <dgm:prSet/>
      <dgm:spPr/>
      <dgm:t>
        <a:bodyPr/>
        <a:lstStyle/>
        <a:p>
          <a:endParaRPr lang="hu-HU"/>
        </a:p>
      </dgm:t>
    </dgm:pt>
    <dgm:pt modelId="{D9AE182C-59F4-467A-854E-AA0F4E874F3E}">
      <dgm:prSet phldrT="[Szöveg]"/>
      <dgm:spPr/>
      <dgm:t>
        <a:bodyPr/>
        <a:lstStyle/>
        <a:p>
          <a:r>
            <a:rPr lang="hu-HU" dirty="0"/>
            <a:t>Gazdasági tényezők</a:t>
          </a:r>
        </a:p>
      </dgm:t>
    </dgm:pt>
    <dgm:pt modelId="{8B0742E5-3CA9-4369-A736-D9B88B8947BA}" type="parTrans" cxnId="{70416738-71F2-4EEB-B7F7-E6B724B31309}">
      <dgm:prSet/>
      <dgm:spPr/>
      <dgm:t>
        <a:bodyPr/>
        <a:lstStyle/>
        <a:p>
          <a:endParaRPr lang="hu-HU"/>
        </a:p>
      </dgm:t>
    </dgm:pt>
    <dgm:pt modelId="{A0A119C6-4ADA-443C-AD2C-50EF99214FE8}" type="sibTrans" cxnId="{70416738-71F2-4EEB-B7F7-E6B724B31309}">
      <dgm:prSet/>
      <dgm:spPr/>
      <dgm:t>
        <a:bodyPr/>
        <a:lstStyle/>
        <a:p>
          <a:endParaRPr lang="hu-HU"/>
        </a:p>
      </dgm:t>
    </dgm:pt>
    <dgm:pt modelId="{66E346D2-BE22-4DA4-8F5B-606598BB2F13}">
      <dgm:prSet phldrT="[Szöveg]"/>
      <dgm:spPr/>
      <dgm:t>
        <a:bodyPr/>
        <a:lstStyle/>
        <a:p>
          <a:r>
            <a:rPr lang="hu-HU" dirty="0"/>
            <a:t>Kormányrendelkezések</a:t>
          </a:r>
        </a:p>
      </dgm:t>
    </dgm:pt>
    <dgm:pt modelId="{763CDE1D-DCCC-4A6D-9B79-E8A9C21A25F1}" type="parTrans" cxnId="{2E83FE75-E500-4534-9303-5BC8F4CE914A}">
      <dgm:prSet/>
      <dgm:spPr/>
      <dgm:t>
        <a:bodyPr/>
        <a:lstStyle/>
        <a:p>
          <a:endParaRPr lang="hu-HU"/>
        </a:p>
      </dgm:t>
    </dgm:pt>
    <dgm:pt modelId="{40335705-0D51-40A5-BE20-D69872A10831}" type="sibTrans" cxnId="{2E83FE75-E500-4534-9303-5BC8F4CE914A}">
      <dgm:prSet/>
      <dgm:spPr/>
      <dgm:t>
        <a:bodyPr/>
        <a:lstStyle/>
        <a:p>
          <a:endParaRPr lang="hu-HU"/>
        </a:p>
      </dgm:t>
    </dgm:pt>
    <dgm:pt modelId="{0BC0ED62-A9A4-4720-AB53-D1E47EF2D9F6}">
      <dgm:prSet phldrT="[Szöveg]"/>
      <dgm:spPr/>
      <dgm:t>
        <a:bodyPr/>
        <a:lstStyle/>
        <a:p>
          <a:r>
            <a:rPr lang="hu-HU" dirty="0"/>
            <a:t>Belső környezeti hatások</a:t>
          </a:r>
        </a:p>
      </dgm:t>
    </dgm:pt>
    <dgm:pt modelId="{A89FA22C-A219-4C28-B3DE-8A03BA7C717D}" type="parTrans" cxnId="{5407748F-3A2C-41E5-9356-D13C58093F85}">
      <dgm:prSet/>
      <dgm:spPr/>
      <dgm:t>
        <a:bodyPr/>
        <a:lstStyle/>
        <a:p>
          <a:endParaRPr lang="hu-HU"/>
        </a:p>
      </dgm:t>
    </dgm:pt>
    <dgm:pt modelId="{0D5FE8CA-3A58-4927-A271-4D663277FC0B}" type="sibTrans" cxnId="{5407748F-3A2C-41E5-9356-D13C58093F85}">
      <dgm:prSet/>
      <dgm:spPr/>
      <dgm:t>
        <a:bodyPr/>
        <a:lstStyle/>
        <a:p>
          <a:endParaRPr lang="hu-HU"/>
        </a:p>
      </dgm:t>
    </dgm:pt>
    <dgm:pt modelId="{F9ACE993-791D-4B90-BC26-5059326E2DA8}">
      <dgm:prSet phldrT="[Szöveg]"/>
      <dgm:spPr/>
      <dgm:t>
        <a:bodyPr/>
        <a:lstStyle/>
        <a:p>
          <a:r>
            <a:rPr lang="hu-HU" dirty="0"/>
            <a:t>Célok</a:t>
          </a:r>
        </a:p>
      </dgm:t>
    </dgm:pt>
    <dgm:pt modelId="{C92CDED8-FB78-4322-BF38-7BC84136A8B5}" type="parTrans" cxnId="{FED634BE-79CF-44DE-851C-BE5468F6EF66}">
      <dgm:prSet/>
      <dgm:spPr/>
      <dgm:t>
        <a:bodyPr/>
        <a:lstStyle/>
        <a:p>
          <a:endParaRPr lang="hu-HU"/>
        </a:p>
      </dgm:t>
    </dgm:pt>
    <dgm:pt modelId="{6ED63D74-37AA-43A4-BC19-0B2FB750561C}" type="sibTrans" cxnId="{FED634BE-79CF-44DE-851C-BE5468F6EF66}">
      <dgm:prSet/>
      <dgm:spPr/>
      <dgm:t>
        <a:bodyPr/>
        <a:lstStyle/>
        <a:p>
          <a:endParaRPr lang="hu-HU"/>
        </a:p>
      </dgm:t>
    </dgm:pt>
    <dgm:pt modelId="{3A5BF4E2-BE0D-482E-A281-C9ED8D9701A8}">
      <dgm:prSet phldrT="[Szöveg]"/>
      <dgm:spPr/>
      <dgm:t>
        <a:bodyPr/>
        <a:lstStyle/>
        <a:p>
          <a:r>
            <a:rPr lang="hu-HU" dirty="0"/>
            <a:t>Szervezeti kultúra</a:t>
          </a:r>
        </a:p>
      </dgm:t>
    </dgm:pt>
    <dgm:pt modelId="{C081D503-2B1C-420D-AE11-2FDFD0F6168E}" type="parTrans" cxnId="{DEAEA777-3229-4F74-AA7A-5746143EC750}">
      <dgm:prSet/>
      <dgm:spPr/>
      <dgm:t>
        <a:bodyPr/>
        <a:lstStyle/>
        <a:p>
          <a:endParaRPr lang="hu-HU"/>
        </a:p>
      </dgm:t>
    </dgm:pt>
    <dgm:pt modelId="{1B544461-6CD2-49E9-9C0B-6D029B671259}" type="sibTrans" cxnId="{DEAEA777-3229-4F74-AA7A-5746143EC750}">
      <dgm:prSet/>
      <dgm:spPr/>
      <dgm:t>
        <a:bodyPr/>
        <a:lstStyle/>
        <a:p>
          <a:endParaRPr lang="hu-HU"/>
        </a:p>
      </dgm:t>
    </dgm:pt>
    <dgm:pt modelId="{4B8ADA90-0210-448B-BB8F-CE1ECC1681DC}">
      <dgm:prSet phldrT="[Szöveg]"/>
      <dgm:spPr/>
      <dgm:t>
        <a:bodyPr/>
        <a:lstStyle/>
        <a:p>
          <a:r>
            <a:rPr lang="hu-HU" dirty="0"/>
            <a:t>HR tevékenységek</a:t>
          </a:r>
        </a:p>
      </dgm:t>
    </dgm:pt>
    <dgm:pt modelId="{7F85D948-9A57-4CCD-AB19-C8DBE096F4D4}" type="parTrans" cxnId="{EC39503A-6B8A-4488-8C34-FD9F0BA2854A}">
      <dgm:prSet/>
      <dgm:spPr/>
      <dgm:t>
        <a:bodyPr/>
        <a:lstStyle/>
        <a:p>
          <a:endParaRPr lang="hu-HU"/>
        </a:p>
      </dgm:t>
    </dgm:pt>
    <dgm:pt modelId="{E38C9AC2-A4CE-425F-8DCD-2967194BA00E}" type="sibTrans" cxnId="{EC39503A-6B8A-4488-8C34-FD9F0BA2854A}">
      <dgm:prSet/>
      <dgm:spPr/>
      <dgm:t>
        <a:bodyPr/>
        <a:lstStyle/>
        <a:p>
          <a:endParaRPr lang="hu-HU"/>
        </a:p>
      </dgm:t>
    </dgm:pt>
    <dgm:pt modelId="{30A991AC-C39A-4E51-912B-1A851F3A866D}">
      <dgm:prSet phldrT="[Szöveg]"/>
      <dgm:spPr/>
      <dgm:t>
        <a:bodyPr/>
        <a:lstStyle/>
        <a:p>
          <a:r>
            <a:rPr lang="hu-HU" dirty="0"/>
            <a:t>Létszámtervezés</a:t>
          </a:r>
        </a:p>
      </dgm:t>
    </dgm:pt>
    <dgm:pt modelId="{4795A9C9-D128-439F-AEA6-11B49AD69250}" type="parTrans" cxnId="{9F09037C-E3CD-42CB-BB4B-2D6FB31CF8BD}">
      <dgm:prSet/>
      <dgm:spPr/>
      <dgm:t>
        <a:bodyPr/>
        <a:lstStyle/>
        <a:p>
          <a:endParaRPr lang="hu-HU"/>
        </a:p>
      </dgm:t>
    </dgm:pt>
    <dgm:pt modelId="{E4702F3D-D086-4621-B24E-20AEBB8D2ED5}" type="sibTrans" cxnId="{9F09037C-E3CD-42CB-BB4B-2D6FB31CF8BD}">
      <dgm:prSet/>
      <dgm:spPr/>
      <dgm:t>
        <a:bodyPr/>
        <a:lstStyle/>
        <a:p>
          <a:endParaRPr lang="hu-HU"/>
        </a:p>
      </dgm:t>
    </dgm:pt>
    <dgm:pt modelId="{7C71387A-C8DA-4204-8CD0-A7C8D56CE94A}">
      <dgm:prSet phldrT="[Szöveg]"/>
      <dgm:spPr/>
      <dgm:t>
        <a:bodyPr/>
        <a:lstStyle/>
        <a:p>
          <a:r>
            <a:rPr lang="hu-HU" dirty="0"/>
            <a:t>Jelöltek, dolgozók egyéni jellemzői</a:t>
          </a:r>
        </a:p>
      </dgm:t>
    </dgm:pt>
    <dgm:pt modelId="{478964D0-4B9C-4AF2-A9DE-5950C3769E10}" type="parTrans" cxnId="{3EF09CF3-6C8F-45FC-AF57-CA88CD29BD95}">
      <dgm:prSet/>
      <dgm:spPr/>
      <dgm:t>
        <a:bodyPr/>
        <a:lstStyle/>
        <a:p>
          <a:endParaRPr lang="hu-HU"/>
        </a:p>
      </dgm:t>
    </dgm:pt>
    <dgm:pt modelId="{2A2209D7-D8D3-441C-9261-B864FDA29E43}" type="sibTrans" cxnId="{3EF09CF3-6C8F-45FC-AF57-CA88CD29BD95}">
      <dgm:prSet/>
      <dgm:spPr/>
      <dgm:t>
        <a:bodyPr/>
        <a:lstStyle/>
        <a:p>
          <a:endParaRPr lang="hu-HU"/>
        </a:p>
      </dgm:t>
    </dgm:pt>
    <dgm:pt modelId="{AC75FAC1-0915-4E79-809A-0FAA2D8364B4}">
      <dgm:prSet phldrT="[Szöveg]"/>
      <dgm:spPr/>
      <dgm:t>
        <a:bodyPr/>
        <a:lstStyle/>
        <a:p>
          <a:r>
            <a:rPr lang="hu-HU" dirty="0"/>
            <a:t>Munkaerőpiaci helyzet</a:t>
          </a:r>
        </a:p>
      </dgm:t>
    </dgm:pt>
    <dgm:pt modelId="{67045E60-3BF7-4157-B0A1-363217C886E6}" type="parTrans" cxnId="{7102A539-DD38-4F8E-809D-783DC0C73A34}">
      <dgm:prSet/>
      <dgm:spPr/>
      <dgm:t>
        <a:bodyPr/>
        <a:lstStyle/>
        <a:p>
          <a:endParaRPr lang="hu-HU"/>
        </a:p>
      </dgm:t>
    </dgm:pt>
    <dgm:pt modelId="{9279A41F-E032-4F61-A06B-DB21C5FB7A3F}" type="sibTrans" cxnId="{7102A539-DD38-4F8E-809D-783DC0C73A34}">
      <dgm:prSet/>
      <dgm:spPr/>
      <dgm:t>
        <a:bodyPr/>
        <a:lstStyle/>
        <a:p>
          <a:endParaRPr lang="hu-HU"/>
        </a:p>
      </dgm:t>
    </dgm:pt>
    <dgm:pt modelId="{DE79EDAB-402E-4549-B765-7AC6EEFDAFC6}">
      <dgm:prSet phldrT="[Szöveg]"/>
      <dgm:spPr/>
      <dgm:t>
        <a:bodyPr/>
        <a:lstStyle/>
        <a:p>
          <a:r>
            <a:rPr lang="hu-HU" dirty="0"/>
            <a:t>A feladat jellege</a:t>
          </a:r>
        </a:p>
      </dgm:t>
    </dgm:pt>
    <dgm:pt modelId="{1CBBBE4F-5CA5-4D3D-8856-C7BB7C9BE7C1}" type="parTrans" cxnId="{7626843E-D69D-46ED-AEA8-A6A91B2BD1C1}">
      <dgm:prSet/>
      <dgm:spPr/>
      <dgm:t>
        <a:bodyPr/>
        <a:lstStyle/>
        <a:p>
          <a:endParaRPr lang="hu-HU"/>
        </a:p>
      </dgm:t>
    </dgm:pt>
    <dgm:pt modelId="{882A046B-1B7C-457E-AE8C-B32778800E56}" type="sibTrans" cxnId="{7626843E-D69D-46ED-AEA8-A6A91B2BD1C1}">
      <dgm:prSet/>
      <dgm:spPr/>
      <dgm:t>
        <a:bodyPr/>
        <a:lstStyle/>
        <a:p>
          <a:endParaRPr lang="hu-HU"/>
        </a:p>
      </dgm:t>
    </dgm:pt>
    <dgm:pt modelId="{95EB983F-00DB-40CC-8522-85E591DD0626}">
      <dgm:prSet phldrT="[Szöveg]"/>
      <dgm:spPr/>
      <dgm:t>
        <a:bodyPr/>
        <a:lstStyle/>
        <a:p>
          <a:r>
            <a:rPr lang="hu-HU" dirty="0"/>
            <a:t>Munkacsoport</a:t>
          </a:r>
        </a:p>
      </dgm:t>
    </dgm:pt>
    <dgm:pt modelId="{CF19A204-471E-4A36-B37C-155F12DBECA8}" type="parTrans" cxnId="{AF206F52-7539-4DAE-83D6-EDB5A05339E9}">
      <dgm:prSet/>
      <dgm:spPr/>
      <dgm:t>
        <a:bodyPr/>
        <a:lstStyle/>
        <a:p>
          <a:endParaRPr lang="hu-HU"/>
        </a:p>
      </dgm:t>
    </dgm:pt>
    <dgm:pt modelId="{8DC61F98-0DE3-42E7-AA4D-FAC47334F22E}" type="sibTrans" cxnId="{AF206F52-7539-4DAE-83D6-EDB5A05339E9}">
      <dgm:prSet/>
      <dgm:spPr/>
      <dgm:t>
        <a:bodyPr/>
        <a:lstStyle/>
        <a:p>
          <a:endParaRPr lang="hu-HU"/>
        </a:p>
      </dgm:t>
    </dgm:pt>
    <dgm:pt modelId="{7602B6A7-3A40-430A-95B8-FC8F4D948887}">
      <dgm:prSet phldrT="[Szöveg]"/>
      <dgm:spPr/>
      <dgm:t>
        <a:bodyPr/>
        <a:lstStyle/>
        <a:p>
          <a:r>
            <a:rPr lang="hu-HU" dirty="0"/>
            <a:t>Vezetői stílus</a:t>
          </a:r>
        </a:p>
      </dgm:t>
    </dgm:pt>
    <dgm:pt modelId="{2BB9915C-B5A4-4915-9C1F-564AD9986BA0}" type="parTrans" cxnId="{80768E37-46FC-41A3-B197-A5C9965D6F89}">
      <dgm:prSet/>
      <dgm:spPr/>
      <dgm:t>
        <a:bodyPr/>
        <a:lstStyle/>
        <a:p>
          <a:endParaRPr lang="hu-HU"/>
        </a:p>
      </dgm:t>
    </dgm:pt>
    <dgm:pt modelId="{493A7923-82A7-43E1-84C7-F34D08960BEA}" type="sibTrans" cxnId="{80768E37-46FC-41A3-B197-A5C9965D6F89}">
      <dgm:prSet/>
      <dgm:spPr/>
      <dgm:t>
        <a:bodyPr/>
        <a:lstStyle/>
        <a:p>
          <a:endParaRPr lang="hu-HU"/>
        </a:p>
      </dgm:t>
    </dgm:pt>
    <dgm:pt modelId="{F199DFB5-E73E-4B6A-80BF-14796037157F}">
      <dgm:prSet phldrT="[Szöveg]"/>
      <dgm:spPr/>
      <dgm:t>
        <a:bodyPr/>
        <a:lstStyle/>
        <a:p>
          <a:r>
            <a:rPr lang="hu-HU" dirty="0"/>
            <a:t>Toborzás</a:t>
          </a:r>
        </a:p>
      </dgm:t>
    </dgm:pt>
    <dgm:pt modelId="{6C4D3BFC-D4FA-4D5B-B00A-FDA3E3DF06BF}" type="parTrans" cxnId="{7267270D-8D98-48BA-8FEE-3704840051DE}">
      <dgm:prSet/>
      <dgm:spPr/>
      <dgm:t>
        <a:bodyPr/>
        <a:lstStyle/>
        <a:p>
          <a:endParaRPr lang="hu-HU"/>
        </a:p>
      </dgm:t>
    </dgm:pt>
    <dgm:pt modelId="{4D8D9EE4-67F1-4925-AD9A-4A8A8A2308EF}" type="sibTrans" cxnId="{7267270D-8D98-48BA-8FEE-3704840051DE}">
      <dgm:prSet/>
      <dgm:spPr/>
      <dgm:t>
        <a:bodyPr/>
        <a:lstStyle/>
        <a:p>
          <a:endParaRPr lang="hu-HU"/>
        </a:p>
      </dgm:t>
    </dgm:pt>
    <dgm:pt modelId="{3CC96BE3-3A03-4EAF-AB15-7FAE65A1170A}">
      <dgm:prSet phldrT="[Szöveg]"/>
      <dgm:spPr/>
      <dgm:t>
        <a:bodyPr/>
        <a:lstStyle/>
        <a:p>
          <a:r>
            <a:rPr lang="hu-HU" dirty="0"/>
            <a:t>Kiválasztás</a:t>
          </a:r>
        </a:p>
      </dgm:t>
    </dgm:pt>
    <dgm:pt modelId="{B02557CA-D534-4BB6-BBE3-222BB3FE3EB1}" type="parTrans" cxnId="{A4ABAA90-9800-478B-A203-9019835A8FBD}">
      <dgm:prSet/>
      <dgm:spPr/>
      <dgm:t>
        <a:bodyPr/>
        <a:lstStyle/>
        <a:p>
          <a:endParaRPr lang="hu-HU"/>
        </a:p>
      </dgm:t>
    </dgm:pt>
    <dgm:pt modelId="{B962D662-7BA6-46A9-AD8E-BEC4190A13ED}" type="sibTrans" cxnId="{A4ABAA90-9800-478B-A203-9019835A8FBD}">
      <dgm:prSet/>
      <dgm:spPr/>
      <dgm:t>
        <a:bodyPr/>
        <a:lstStyle/>
        <a:p>
          <a:endParaRPr lang="hu-HU"/>
        </a:p>
      </dgm:t>
    </dgm:pt>
    <dgm:pt modelId="{2417BCAE-75EE-4197-9999-BFFA0050B551}">
      <dgm:prSet phldrT="[Szöveg]"/>
      <dgm:spPr/>
      <dgm:t>
        <a:bodyPr/>
        <a:lstStyle/>
        <a:p>
          <a:r>
            <a:rPr lang="hu-HU" dirty="0"/>
            <a:t>Teljesítményértékelés</a:t>
          </a:r>
        </a:p>
      </dgm:t>
    </dgm:pt>
    <dgm:pt modelId="{356B1A32-5D63-4AEC-AEBB-64AF956353F8}" type="parTrans" cxnId="{5F1270C8-A601-49AF-8DAC-5EECB80ABB68}">
      <dgm:prSet/>
      <dgm:spPr/>
      <dgm:t>
        <a:bodyPr/>
        <a:lstStyle/>
        <a:p>
          <a:endParaRPr lang="hu-HU"/>
        </a:p>
      </dgm:t>
    </dgm:pt>
    <dgm:pt modelId="{15CC8028-6F90-43C8-A08C-8018A6F807D8}" type="sibTrans" cxnId="{5F1270C8-A601-49AF-8DAC-5EECB80ABB68}">
      <dgm:prSet/>
      <dgm:spPr/>
      <dgm:t>
        <a:bodyPr/>
        <a:lstStyle/>
        <a:p>
          <a:endParaRPr lang="hu-HU"/>
        </a:p>
      </dgm:t>
    </dgm:pt>
    <dgm:pt modelId="{C32FE103-8E5B-4C3A-AB70-935270BD8CE7}">
      <dgm:prSet phldrT="[Szöveg]"/>
      <dgm:spPr/>
      <dgm:t>
        <a:bodyPr/>
        <a:lstStyle/>
        <a:p>
          <a:r>
            <a:rPr lang="hu-HU" dirty="0"/>
            <a:t>Képzés és fejlesztés</a:t>
          </a:r>
        </a:p>
      </dgm:t>
    </dgm:pt>
    <dgm:pt modelId="{E85963E0-481D-4DDC-949A-FB09D4E372EA}" type="parTrans" cxnId="{EC483818-BA6A-4795-8DA6-66D16480F138}">
      <dgm:prSet/>
      <dgm:spPr/>
      <dgm:t>
        <a:bodyPr/>
        <a:lstStyle/>
        <a:p>
          <a:endParaRPr lang="hu-HU"/>
        </a:p>
      </dgm:t>
    </dgm:pt>
    <dgm:pt modelId="{314E822E-178D-40AA-95D9-DB47E6352E40}" type="sibTrans" cxnId="{EC483818-BA6A-4795-8DA6-66D16480F138}">
      <dgm:prSet/>
      <dgm:spPr/>
      <dgm:t>
        <a:bodyPr/>
        <a:lstStyle/>
        <a:p>
          <a:endParaRPr lang="hu-HU"/>
        </a:p>
      </dgm:t>
    </dgm:pt>
    <dgm:pt modelId="{BED1B2CE-39A3-40B8-9A9A-45562EF83DE0}">
      <dgm:prSet phldrT="[Szöveg]"/>
      <dgm:spPr/>
      <dgm:t>
        <a:bodyPr/>
        <a:lstStyle/>
        <a:p>
          <a:r>
            <a:rPr lang="hu-HU" dirty="0"/>
            <a:t>Karriertervezés</a:t>
          </a:r>
        </a:p>
      </dgm:t>
    </dgm:pt>
    <dgm:pt modelId="{3DADF627-CDFC-4F64-877C-E3172BAF565E}" type="parTrans" cxnId="{FE629B34-D82A-4C1C-9946-881E363406CA}">
      <dgm:prSet/>
      <dgm:spPr/>
      <dgm:t>
        <a:bodyPr/>
        <a:lstStyle/>
        <a:p>
          <a:endParaRPr lang="hu-HU"/>
        </a:p>
      </dgm:t>
    </dgm:pt>
    <dgm:pt modelId="{AB3A31EC-4800-4438-9EE7-B58EFF7EF9C3}" type="sibTrans" cxnId="{FE629B34-D82A-4C1C-9946-881E363406CA}">
      <dgm:prSet/>
      <dgm:spPr/>
      <dgm:t>
        <a:bodyPr/>
        <a:lstStyle/>
        <a:p>
          <a:endParaRPr lang="hu-HU"/>
        </a:p>
      </dgm:t>
    </dgm:pt>
    <dgm:pt modelId="{452DC3FC-D04B-47F7-8C02-F6F8F21634CC}">
      <dgm:prSet phldrT="[Szöveg]"/>
      <dgm:spPr/>
      <dgm:t>
        <a:bodyPr/>
        <a:lstStyle/>
        <a:p>
          <a:r>
            <a:rPr lang="hu-HU" dirty="0"/>
            <a:t>Juttatások</a:t>
          </a:r>
        </a:p>
      </dgm:t>
    </dgm:pt>
    <dgm:pt modelId="{9417B37D-F07E-457A-A0DC-DBC9A4D51B27}" type="parTrans" cxnId="{811AEE77-AC06-4D35-B61D-A2D088312BBC}">
      <dgm:prSet/>
      <dgm:spPr/>
      <dgm:t>
        <a:bodyPr/>
        <a:lstStyle/>
        <a:p>
          <a:endParaRPr lang="hu-HU"/>
        </a:p>
      </dgm:t>
    </dgm:pt>
    <dgm:pt modelId="{B3145738-BDF1-44A6-A141-9ED927828C56}" type="sibTrans" cxnId="{811AEE77-AC06-4D35-B61D-A2D088312BBC}">
      <dgm:prSet/>
      <dgm:spPr/>
      <dgm:t>
        <a:bodyPr/>
        <a:lstStyle/>
        <a:p>
          <a:endParaRPr lang="hu-HU"/>
        </a:p>
      </dgm:t>
    </dgm:pt>
    <dgm:pt modelId="{6255BAA4-2457-4CCF-B853-F8C2EDAEC751}">
      <dgm:prSet phldrT="[Szöveg]"/>
      <dgm:spPr/>
      <dgm:t>
        <a:bodyPr/>
        <a:lstStyle/>
        <a:p>
          <a:r>
            <a:rPr lang="hu-HU" dirty="0"/>
            <a:t>Egészségmegőrzés stb.</a:t>
          </a:r>
        </a:p>
      </dgm:t>
    </dgm:pt>
    <dgm:pt modelId="{02F6EF51-8FA0-484B-8A0A-8759F09A086E}" type="parTrans" cxnId="{52BA0475-BB0A-46B0-978B-671C9030F0FA}">
      <dgm:prSet/>
      <dgm:spPr/>
      <dgm:t>
        <a:bodyPr/>
        <a:lstStyle/>
        <a:p>
          <a:endParaRPr lang="hu-HU"/>
        </a:p>
      </dgm:t>
    </dgm:pt>
    <dgm:pt modelId="{C43E1A5E-83F3-4460-A258-B1147AB05474}" type="sibTrans" cxnId="{52BA0475-BB0A-46B0-978B-671C9030F0FA}">
      <dgm:prSet/>
      <dgm:spPr/>
      <dgm:t>
        <a:bodyPr/>
        <a:lstStyle/>
        <a:p>
          <a:endParaRPr lang="hu-HU"/>
        </a:p>
      </dgm:t>
    </dgm:pt>
    <dgm:pt modelId="{FE523F9D-19A0-4328-983F-8A359BA0BCDC}">
      <dgm:prSet phldrT="[Szöveg]"/>
      <dgm:spPr/>
      <dgm:t>
        <a:bodyPr/>
        <a:lstStyle/>
        <a:p>
          <a:r>
            <a:rPr lang="hu-HU" dirty="0"/>
            <a:t>Képességek</a:t>
          </a:r>
        </a:p>
      </dgm:t>
    </dgm:pt>
    <dgm:pt modelId="{0470B78D-2BEB-40F7-B071-3722F8F1EED8}" type="parTrans" cxnId="{2D7DC2FE-CC54-4C50-835C-73679DFE6894}">
      <dgm:prSet/>
      <dgm:spPr/>
      <dgm:t>
        <a:bodyPr/>
        <a:lstStyle/>
        <a:p>
          <a:endParaRPr lang="hu-HU"/>
        </a:p>
      </dgm:t>
    </dgm:pt>
    <dgm:pt modelId="{03CDC5CF-B6AD-40C5-AFE3-76D50CE8D600}" type="sibTrans" cxnId="{2D7DC2FE-CC54-4C50-835C-73679DFE6894}">
      <dgm:prSet/>
      <dgm:spPr/>
      <dgm:t>
        <a:bodyPr/>
        <a:lstStyle/>
        <a:p>
          <a:endParaRPr lang="hu-HU"/>
        </a:p>
      </dgm:t>
    </dgm:pt>
    <dgm:pt modelId="{AD678717-C7D6-4663-8A84-F49E9051B4B0}">
      <dgm:prSet phldrT="[Szöveg]"/>
      <dgm:spPr/>
      <dgm:t>
        <a:bodyPr/>
        <a:lstStyle/>
        <a:p>
          <a:r>
            <a:rPr lang="hu-HU" dirty="0"/>
            <a:t>Attitűdök</a:t>
          </a:r>
        </a:p>
      </dgm:t>
    </dgm:pt>
    <dgm:pt modelId="{5E05EFEA-9DDD-4C26-A48A-F3B3A6636EFB}" type="parTrans" cxnId="{BFC34136-D8E1-4C7D-A2F7-6AE7BC34890D}">
      <dgm:prSet/>
      <dgm:spPr/>
      <dgm:t>
        <a:bodyPr/>
        <a:lstStyle/>
        <a:p>
          <a:endParaRPr lang="hu-HU"/>
        </a:p>
      </dgm:t>
    </dgm:pt>
    <dgm:pt modelId="{4C2365FF-0208-4463-8D53-8A1E8B47285F}" type="sibTrans" cxnId="{BFC34136-D8E1-4C7D-A2F7-6AE7BC34890D}">
      <dgm:prSet/>
      <dgm:spPr/>
      <dgm:t>
        <a:bodyPr/>
        <a:lstStyle/>
        <a:p>
          <a:endParaRPr lang="hu-HU"/>
        </a:p>
      </dgm:t>
    </dgm:pt>
    <dgm:pt modelId="{AE9BF1AF-B2F1-495B-92B0-31281A9938CB}">
      <dgm:prSet phldrT="[Szöveg]"/>
      <dgm:spPr/>
      <dgm:t>
        <a:bodyPr/>
        <a:lstStyle/>
        <a:p>
          <a:r>
            <a:rPr lang="hu-HU" dirty="0"/>
            <a:t>Értékek</a:t>
          </a:r>
        </a:p>
      </dgm:t>
    </dgm:pt>
    <dgm:pt modelId="{DC822B9D-1CA1-42FE-82E6-4BD5FEC12DF8}" type="parTrans" cxnId="{FC9E6FBB-EE2D-4718-9A2D-9BA2062698B4}">
      <dgm:prSet/>
      <dgm:spPr/>
      <dgm:t>
        <a:bodyPr/>
        <a:lstStyle/>
        <a:p>
          <a:endParaRPr lang="hu-HU"/>
        </a:p>
      </dgm:t>
    </dgm:pt>
    <dgm:pt modelId="{A89FBD70-46DC-45FF-829D-5B759D8AC5DC}" type="sibTrans" cxnId="{FC9E6FBB-EE2D-4718-9A2D-9BA2062698B4}">
      <dgm:prSet/>
      <dgm:spPr/>
      <dgm:t>
        <a:bodyPr/>
        <a:lstStyle/>
        <a:p>
          <a:endParaRPr lang="hu-HU"/>
        </a:p>
      </dgm:t>
    </dgm:pt>
    <dgm:pt modelId="{0FD2C6D8-3D1B-4992-8E3F-7D7E5F1A92AF}">
      <dgm:prSet phldrT="[Szöveg]"/>
      <dgm:spPr/>
      <dgm:t>
        <a:bodyPr/>
        <a:lstStyle/>
        <a:p>
          <a:r>
            <a:rPr lang="hu-HU" dirty="0"/>
            <a:t>Motiváció</a:t>
          </a:r>
        </a:p>
      </dgm:t>
    </dgm:pt>
    <dgm:pt modelId="{AB096063-2E1A-47FF-AB60-8637601ABBD7}" type="parTrans" cxnId="{745AE547-4A1C-4988-A667-5D5B836FAF98}">
      <dgm:prSet/>
      <dgm:spPr/>
      <dgm:t>
        <a:bodyPr/>
        <a:lstStyle/>
        <a:p>
          <a:endParaRPr lang="hu-HU"/>
        </a:p>
      </dgm:t>
    </dgm:pt>
    <dgm:pt modelId="{7FFAC771-094C-4708-A7B5-42FC737E7B21}" type="sibTrans" cxnId="{745AE547-4A1C-4988-A667-5D5B836FAF98}">
      <dgm:prSet/>
      <dgm:spPr/>
      <dgm:t>
        <a:bodyPr/>
        <a:lstStyle/>
        <a:p>
          <a:endParaRPr lang="hu-HU"/>
        </a:p>
      </dgm:t>
    </dgm:pt>
    <dgm:pt modelId="{30AF5498-6569-4DD4-91CB-3278BA9835B9}">
      <dgm:prSet phldrT="[Szöveg]"/>
      <dgm:spPr/>
      <dgm:t>
        <a:bodyPr/>
        <a:lstStyle/>
        <a:p>
          <a:r>
            <a:rPr lang="hu-HU" dirty="0"/>
            <a:t>Személyiség</a:t>
          </a:r>
        </a:p>
      </dgm:t>
    </dgm:pt>
    <dgm:pt modelId="{D9744313-46C8-45C1-A03E-98154BCF3355}" type="parTrans" cxnId="{26D10E03-E8EA-4A35-B225-8B622585E7EC}">
      <dgm:prSet/>
      <dgm:spPr/>
      <dgm:t>
        <a:bodyPr/>
        <a:lstStyle/>
        <a:p>
          <a:endParaRPr lang="hu-HU"/>
        </a:p>
      </dgm:t>
    </dgm:pt>
    <dgm:pt modelId="{C59CBF5D-34C3-44DF-8E64-2429C94224A8}" type="sibTrans" cxnId="{26D10E03-E8EA-4A35-B225-8B622585E7EC}">
      <dgm:prSet/>
      <dgm:spPr/>
      <dgm:t>
        <a:bodyPr/>
        <a:lstStyle/>
        <a:p>
          <a:endParaRPr lang="hu-HU"/>
        </a:p>
      </dgm:t>
    </dgm:pt>
    <dgm:pt modelId="{FBCB1967-7E38-4CA5-B319-89ADECE60B01}">
      <dgm:prSet phldrT="[Szöveg]"/>
      <dgm:spPr/>
      <dgm:t>
        <a:bodyPr/>
        <a:lstStyle/>
        <a:p>
          <a:r>
            <a:rPr lang="hu-HU" dirty="0"/>
            <a:t>Kompetencia</a:t>
          </a:r>
        </a:p>
      </dgm:t>
    </dgm:pt>
    <dgm:pt modelId="{CD71E839-A49F-498B-9194-C11C6BA9DC25}" type="parTrans" cxnId="{4D0B8588-92D0-4A97-A9CD-7604C3863F4E}">
      <dgm:prSet/>
      <dgm:spPr/>
      <dgm:t>
        <a:bodyPr/>
        <a:lstStyle/>
        <a:p>
          <a:endParaRPr lang="hu-HU"/>
        </a:p>
      </dgm:t>
    </dgm:pt>
    <dgm:pt modelId="{1DE89D00-6D8F-48CD-B36A-E083E721B50E}" type="sibTrans" cxnId="{4D0B8588-92D0-4A97-A9CD-7604C3863F4E}">
      <dgm:prSet/>
      <dgm:spPr/>
      <dgm:t>
        <a:bodyPr/>
        <a:lstStyle/>
        <a:p>
          <a:endParaRPr lang="hu-HU"/>
        </a:p>
      </dgm:t>
    </dgm:pt>
    <dgm:pt modelId="{7205223C-D650-4D89-9506-637BD14C3C71}">
      <dgm:prSet phldrT="[Szöveg]"/>
      <dgm:spPr/>
      <dgm:t>
        <a:bodyPr/>
        <a:lstStyle/>
        <a:p>
          <a:r>
            <a:rPr lang="hu-HU" dirty="0"/>
            <a:t>A teljesítmény kritériumai</a:t>
          </a:r>
        </a:p>
      </dgm:t>
    </dgm:pt>
    <dgm:pt modelId="{36ACD6A9-6D76-419E-B9AA-EC9F72C88C23}" type="parTrans" cxnId="{5CD75D03-62AE-42EA-93B3-38B587C0F7C4}">
      <dgm:prSet/>
      <dgm:spPr/>
      <dgm:t>
        <a:bodyPr/>
        <a:lstStyle/>
        <a:p>
          <a:endParaRPr lang="hu-HU"/>
        </a:p>
      </dgm:t>
    </dgm:pt>
    <dgm:pt modelId="{DAE7947F-652B-48EB-927F-B73A9E726BBB}" type="sibTrans" cxnId="{5CD75D03-62AE-42EA-93B3-38B587C0F7C4}">
      <dgm:prSet/>
      <dgm:spPr/>
      <dgm:t>
        <a:bodyPr/>
        <a:lstStyle/>
        <a:p>
          <a:endParaRPr lang="hu-HU"/>
        </a:p>
      </dgm:t>
    </dgm:pt>
    <dgm:pt modelId="{DD7E2E7A-E084-4531-BE87-D38B7E2DD3B4}">
      <dgm:prSet/>
      <dgm:spPr/>
      <dgm:t>
        <a:bodyPr/>
        <a:lstStyle/>
        <a:p>
          <a:r>
            <a:rPr lang="hu-HU" dirty="0"/>
            <a:t>Teljesítmény objektív és szubjektív mutatói (elégedettség, hiányzás, fluktuáció, balesetek aránya)</a:t>
          </a:r>
        </a:p>
      </dgm:t>
    </dgm:pt>
    <dgm:pt modelId="{7A365882-8992-448C-B763-966D9EAC9DDA}" type="parTrans" cxnId="{D8CAFD6A-64AF-4150-91D1-669B6C23B3CC}">
      <dgm:prSet/>
      <dgm:spPr/>
      <dgm:t>
        <a:bodyPr/>
        <a:lstStyle/>
        <a:p>
          <a:endParaRPr lang="hu-HU"/>
        </a:p>
      </dgm:t>
    </dgm:pt>
    <dgm:pt modelId="{B7A28995-3005-45CE-9FDF-09FFFBCAC775}" type="sibTrans" cxnId="{D8CAFD6A-64AF-4150-91D1-669B6C23B3CC}">
      <dgm:prSet/>
      <dgm:spPr/>
      <dgm:t>
        <a:bodyPr/>
        <a:lstStyle/>
        <a:p>
          <a:endParaRPr lang="hu-HU"/>
        </a:p>
      </dgm:t>
    </dgm:pt>
    <dgm:pt modelId="{D2B9F992-C232-4783-9EDE-41AF076B27BA}" type="pres">
      <dgm:prSet presAssocID="{F5B327E9-98B8-4D44-AF8E-F878A671E55F}" presName="Name0" presStyleCnt="0">
        <dgm:presLayoutVars>
          <dgm:dir/>
          <dgm:resizeHandles val="exact"/>
        </dgm:presLayoutVars>
      </dgm:prSet>
      <dgm:spPr/>
    </dgm:pt>
    <dgm:pt modelId="{9B6CF18D-E11A-40F3-8116-B6D93111CDB9}" type="pres">
      <dgm:prSet presAssocID="{22909F9A-686B-44B0-8A76-FFF712EBF99C}" presName="node" presStyleLbl="node1" presStyleIdx="0" presStyleCnt="5">
        <dgm:presLayoutVars>
          <dgm:bulletEnabled val="1"/>
        </dgm:presLayoutVars>
      </dgm:prSet>
      <dgm:spPr/>
    </dgm:pt>
    <dgm:pt modelId="{B5B5CC90-58C4-413F-87CE-FB4AF7B1E380}" type="pres">
      <dgm:prSet presAssocID="{F001FA2E-9C12-4390-B27D-65155ACD38E3}" presName="sibTrans" presStyleCnt="0"/>
      <dgm:spPr/>
    </dgm:pt>
    <dgm:pt modelId="{818E4C2A-04CF-467E-9767-036DEDB96DB4}" type="pres">
      <dgm:prSet presAssocID="{0BC0ED62-A9A4-4720-AB53-D1E47EF2D9F6}" presName="node" presStyleLbl="node1" presStyleIdx="1" presStyleCnt="5">
        <dgm:presLayoutVars>
          <dgm:bulletEnabled val="1"/>
        </dgm:presLayoutVars>
      </dgm:prSet>
      <dgm:spPr/>
    </dgm:pt>
    <dgm:pt modelId="{108609AC-5F83-463D-B102-67A922DF23DE}" type="pres">
      <dgm:prSet presAssocID="{0D5FE8CA-3A58-4927-A271-4D663277FC0B}" presName="sibTrans" presStyleCnt="0"/>
      <dgm:spPr/>
    </dgm:pt>
    <dgm:pt modelId="{052029E0-A367-4989-8EAC-19F37E894C1E}" type="pres">
      <dgm:prSet presAssocID="{4B8ADA90-0210-448B-BB8F-CE1ECC1681DC}" presName="node" presStyleLbl="node1" presStyleIdx="2" presStyleCnt="5">
        <dgm:presLayoutVars>
          <dgm:bulletEnabled val="1"/>
        </dgm:presLayoutVars>
      </dgm:prSet>
      <dgm:spPr/>
    </dgm:pt>
    <dgm:pt modelId="{0BFEF4B4-89A9-4F58-98C2-7020EA959661}" type="pres">
      <dgm:prSet presAssocID="{E38C9AC2-A4CE-425F-8DCD-2967194BA00E}" presName="sibTrans" presStyleCnt="0"/>
      <dgm:spPr/>
    </dgm:pt>
    <dgm:pt modelId="{0210E840-D42B-4490-8571-268B2DD56E9F}" type="pres">
      <dgm:prSet presAssocID="{7C71387A-C8DA-4204-8CD0-A7C8D56CE94A}" presName="node" presStyleLbl="node1" presStyleIdx="3" presStyleCnt="5">
        <dgm:presLayoutVars>
          <dgm:bulletEnabled val="1"/>
        </dgm:presLayoutVars>
      </dgm:prSet>
      <dgm:spPr/>
    </dgm:pt>
    <dgm:pt modelId="{0FC06D9F-4671-4C04-8577-D9CC502CE78E}" type="pres">
      <dgm:prSet presAssocID="{2A2209D7-D8D3-441C-9261-B864FDA29E43}" presName="sibTrans" presStyleCnt="0"/>
      <dgm:spPr/>
    </dgm:pt>
    <dgm:pt modelId="{01271C90-F102-4A05-AADD-811234E93974}" type="pres">
      <dgm:prSet presAssocID="{7205223C-D650-4D89-9506-637BD14C3C71}" presName="node" presStyleLbl="node1" presStyleIdx="4" presStyleCnt="5">
        <dgm:presLayoutVars>
          <dgm:bulletEnabled val="1"/>
        </dgm:presLayoutVars>
      </dgm:prSet>
      <dgm:spPr/>
    </dgm:pt>
  </dgm:ptLst>
  <dgm:cxnLst>
    <dgm:cxn modelId="{26D10E03-E8EA-4A35-B225-8B622585E7EC}" srcId="{7C71387A-C8DA-4204-8CD0-A7C8D56CE94A}" destId="{30AF5498-6569-4DD4-91CB-3278BA9835B9}" srcOrd="4" destOrd="0" parTransId="{D9744313-46C8-45C1-A03E-98154BCF3355}" sibTransId="{C59CBF5D-34C3-44DF-8E64-2429C94224A8}"/>
    <dgm:cxn modelId="{5CD75D03-62AE-42EA-93B3-38B587C0F7C4}" srcId="{F5B327E9-98B8-4D44-AF8E-F878A671E55F}" destId="{7205223C-D650-4D89-9506-637BD14C3C71}" srcOrd="4" destOrd="0" parTransId="{36ACD6A9-6D76-419E-B9AA-EC9F72C88C23}" sibTransId="{DAE7947F-652B-48EB-927F-B73A9E726BBB}"/>
    <dgm:cxn modelId="{096DAC05-54AD-4090-8929-D362530235BA}" type="presOf" srcId="{4B8ADA90-0210-448B-BB8F-CE1ECC1681DC}" destId="{052029E0-A367-4989-8EAC-19F37E894C1E}" srcOrd="0" destOrd="0" presId="urn:microsoft.com/office/officeart/2005/8/layout/hList6"/>
    <dgm:cxn modelId="{ED02300B-6C3E-4CD9-924C-5CCEA928A03A}" type="presOf" srcId="{C32FE103-8E5B-4C3A-AB70-935270BD8CE7}" destId="{052029E0-A367-4989-8EAC-19F37E894C1E}" srcOrd="0" destOrd="5" presId="urn:microsoft.com/office/officeart/2005/8/layout/hList6"/>
    <dgm:cxn modelId="{D2DBCA0C-F063-46FD-A729-64C19A2603B0}" type="presOf" srcId="{6255BAA4-2457-4CCF-B853-F8C2EDAEC751}" destId="{052029E0-A367-4989-8EAC-19F37E894C1E}" srcOrd="0" destOrd="8" presId="urn:microsoft.com/office/officeart/2005/8/layout/hList6"/>
    <dgm:cxn modelId="{7267270D-8D98-48BA-8FEE-3704840051DE}" srcId="{4B8ADA90-0210-448B-BB8F-CE1ECC1681DC}" destId="{F199DFB5-E73E-4B6A-80BF-14796037157F}" srcOrd="1" destOrd="0" parTransId="{6C4D3BFC-D4FA-4D5B-B00A-FDA3E3DF06BF}" sibTransId="{4D8D9EE4-67F1-4925-AD9A-4A8A8A2308EF}"/>
    <dgm:cxn modelId="{AB6C0C0E-4E0D-49E4-9D37-E45061833DB5}" type="presOf" srcId="{F199DFB5-E73E-4B6A-80BF-14796037157F}" destId="{052029E0-A367-4989-8EAC-19F37E894C1E}" srcOrd="0" destOrd="2" presId="urn:microsoft.com/office/officeart/2005/8/layout/hList6"/>
    <dgm:cxn modelId="{CF1CFA16-A342-4DD6-9487-F4410C6D00FF}" type="presOf" srcId="{DD7E2E7A-E084-4531-BE87-D38B7E2DD3B4}" destId="{01271C90-F102-4A05-AADD-811234E93974}" srcOrd="0" destOrd="1" presId="urn:microsoft.com/office/officeart/2005/8/layout/hList6"/>
    <dgm:cxn modelId="{EC483818-BA6A-4795-8DA6-66D16480F138}" srcId="{4B8ADA90-0210-448B-BB8F-CE1ECC1681DC}" destId="{C32FE103-8E5B-4C3A-AB70-935270BD8CE7}" srcOrd="4" destOrd="0" parTransId="{E85963E0-481D-4DDC-949A-FB09D4E372EA}" sibTransId="{314E822E-178D-40AA-95D9-DB47E6352E40}"/>
    <dgm:cxn modelId="{728F7723-31E8-4A15-B9F3-05F275650AD8}" type="presOf" srcId="{0FD2C6D8-3D1B-4992-8E3F-7D7E5F1A92AF}" destId="{0210E840-D42B-4490-8571-268B2DD56E9F}" srcOrd="0" destOrd="4" presId="urn:microsoft.com/office/officeart/2005/8/layout/hList6"/>
    <dgm:cxn modelId="{8E068025-72E4-4FBF-81A0-9A0C32F3A680}" type="presOf" srcId="{FE523F9D-19A0-4328-983F-8A359BA0BCDC}" destId="{0210E840-D42B-4490-8571-268B2DD56E9F}" srcOrd="0" destOrd="1" presId="urn:microsoft.com/office/officeart/2005/8/layout/hList6"/>
    <dgm:cxn modelId="{07D75E32-0129-4578-AD3E-4D4AB45F6C43}" type="presOf" srcId="{7602B6A7-3A40-430A-95B8-FC8F4D948887}" destId="{818E4C2A-04CF-467E-9767-036DEDB96DB4}" srcOrd="0" destOrd="5" presId="urn:microsoft.com/office/officeart/2005/8/layout/hList6"/>
    <dgm:cxn modelId="{FE629B34-D82A-4C1C-9946-881E363406CA}" srcId="{4B8ADA90-0210-448B-BB8F-CE1ECC1681DC}" destId="{BED1B2CE-39A3-40B8-9A9A-45562EF83DE0}" srcOrd="5" destOrd="0" parTransId="{3DADF627-CDFC-4F64-877C-E3172BAF565E}" sibTransId="{AB3A31EC-4800-4438-9EE7-B58EFF7EF9C3}"/>
    <dgm:cxn modelId="{BD51C735-B7D4-4BB2-AD3A-A09C4E4CEFDC}" type="presOf" srcId="{95EB983F-00DB-40CC-8522-85E591DD0626}" destId="{818E4C2A-04CF-467E-9767-036DEDB96DB4}" srcOrd="0" destOrd="4" presId="urn:microsoft.com/office/officeart/2005/8/layout/hList6"/>
    <dgm:cxn modelId="{BFC34136-D8E1-4C7D-A2F7-6AE7BC34890D}" srcId="{7C71387A-C8DA-4204-8CD0-A7C8D56CE94A}" destId="{AD678717-C7D6-4663-8A84-F49E9051B4B0}" srcOrd="1" destOrd="0" parTransId="{5E05EFEA-9DDD-4C26-A48A-F3B3A6636EFB}" sibTransId="{4C2365FF-0208-4463-8D53-8A1E8B47285F}"/>
    <dgm:cxn modelId="{80768E37-46FC-41A3-B197-A5C9965D6F89}" srcId="{0BC0ED62-A9A4-4720-AB53-D1E47EF2D9F6}" destId="{7602B6A7-3A40-430A-95B8-FC8F4D948887}" srcOrd="4" destOrd="0" parTransId="{2BB9915C-B5A4-4915-9C1F-564AD9986BA0}" sibTransId="{493A7923-82A7-43E1-84C7-F34D08960BEA}"/>
    <dgm:cxn modelId="{80451338-C1CB-4940-859D-9715E71AF924}" srcId="{F5B327E9-98B8-4D44-AF8E-F878A671E55F}" destId="{22909F9A-686B-44B0-8A76-FFF712EBF99C}" srcOrd="0" destOrd="0" parTransId="{1A1CF52D-07BE-43E2-90BD-4AC7A0DB74BC}" sibTransId="{F001FA2E-9C12-4390-B27D-65155ACD38E3}"/>
    <dgm:cxn modelId="{70416738-71F2-4EEB-B7F7-E6B724B31309}" srcId="{22909F9A-686B-44B0-8A76-FFF712EBF99C}" destId="{D9AE182C-59F4-467A-854E-AA0F4E874F3E}" srcOrd="0" destOrd="0" parTransId="{8B0742E5-3CA9-4369-A736-D9B88B8947BA}" sibTransId="{A0A119C6-4ADA-443C-AD2C-50EF99214FE8}"/>
    <dgm:cxn modelId="{2A759339-42C9-403D-8815-5ED9667A0784}" type="presOf" srcId="{66E346D2-BE22-4DA4-8F5B-606598BB2F13}" destId="{9B6CF18D-E11A-40F3-8116-B6D93111CDB9}" srcOrd="0" destOrd="3" presId="urn:microsoft.com/office/officeart/2005/8/layout/hList6"/>
    <dgm:cxn modelId="{7102A539-DD38-4F8E-809D-783DC0C73A34}" srcId="{22909F9A-686B-44B0-8A76-FFF712EBF99C}" destId="{AC75FAC1-0915-4E79-809A-0FAA2D8364B4}" srcOrd="1" destOrd="0" parTransId="{67045E60-3BF7-4157-B0A1-363217C886E6}" sibTransId="{9279A41F-E032-4F61-A06B-DB21C5FB7A3F}"/>
    <dgm:cxn modelId="{EC39503A-6B8A-4488-8C34-FD9F0BA2854A}" srcId="{F5B327E9-98B8-4D44-AF8E-F878A671E55F}" destId="{4B8ADA90-0210-448B-BB8F-CE1ECC1681DC}" srcOrd="2" destOrd="0" parTransId="{7F85D948-9A57-4CCD-AB19-C8DBE096F4D4}" sibTransId="{E38C9AC2-A4CE-425F-8DCD-2967194BA00E}"/>
    <dgm:cxn modelId="{7626843E-D69D-46ED-AEA8-A6A91B2BD1C1}" srcId="{0BC0ED62-A9A4-4720-AB53-D1E47EF2D9F6}" destId="{DE79EDAB-402E-4549-B765-7AC6EEFDAFC6}" srcOrd="2" destOrd="0" parTransId="{1CBBBE4F-5CA5-4D3D-8856-C7BB7C9BE7C1}" sibTransId="{882A046B-1B7C-457E-AE8C-B32778800E56}"/>
    <dgm:cxn modelId="{F7A78E40-5550-40FD-8CCA-0247364074EE}" type="presOf" srcId="{3A5BF4E2-BE0D-482E-A281-C9ED8D9701A8}" destId="{818E4C2A-04CF-467E-9767-036DEDB96DB4}" srcOrd="0" destOrd="2" presId="urn:microsoft.com/office/officeart/2005/8/layout/hList6"/>
    <dgm:cxn modelId="{79E0A55F-B6F8-4916-A31A-B20F682E1E85}" type="presOf" srcId="{3CC96BE3-3A03-4EAF-AB15-7FAE65A1170A}" destId="{052029E0-A367-4989-8EAC-19F37E894C1E}" srcOrd="0" destOrd="3" presId="urn:microsoft.com/office/officeart/2005/8/layout/hList6"/>
    <dgm:cxn modelId="{8D49B661-2856-4D1C-A6F3-02D7D788C13A}" type="presOf" srcId="{30AF5498-6569-4DD4-91CB-3278BA9835B9}" destId="{0210E840-D42B-4490-8571-268B2DD56E9F}" srcOrd="0" destOrd="5" presId="urn:microsoft.com/office/officeart/2005/8/layout/hList6"/>
    <dgm:cxn modelId="{AF81DE66-CA4F-4B3A-99E7-2BBAEB9013C8}" type="presOf" srcId="{F9ACE993-791D-4B90-BC26-5059326E2DA8}" destId="{818E4C2A-04CF-467E-9767-036DEDB96DB4}" srcOrd="0" destOrd="1" presId="urn:microsoft.com/office/officeart/2005/8/layout/hList6"/>
    <dgm:cxn modelId="{745AE547-4A1C-4988-A667-5D5B836FAF98}" srcId="{7C71387A-C8DA-4204-8CD0-A7C8D56CE94A}" destId="{0FD2C6D8-3D1B-4992-8E3F-7D7E5F1A92AF}" srcOrd="3" destOrd="0" parTransId="{AB096063-2E1A-47FF-AB60-8637601ABBD7}" sibTransId="{7FFAC771-094C-4708-A7B5-42FC737E7B21}"/>
    <dgm:cxn modelId="{F2A99F6A-2C8C-466B-80F7-5BBF9C703025}" type="presOf" srcId="{AE9BF1AF-B2F1-495B-92B0-31281A9938CB}" destId="{0210E840-D42B-4490-8571-268B2DD56E9F}" srcOrd="0" destOrd="3" presId="urn:microsoft.com/office/officeart/2005/8/layout/hList6"/>
    <dgm:cxn modelId="{D8CAFD6A-64AF-4150-91D1-669B6C23B3CC}" srcId="{7205223C-D650-4D89-9506-637BD14C3C71}" destId="{DD7E2E7A-E084-4531-BE87-D38B7E2DD3B4}" srcOrd="0" destOrd="0" parTransId="{7A365882-8992-448C-B763-966D9EAC9DDA}" sibTransId="{B7A28995-3005-45CE-9FDF-09FFFBCAC775}"/>
    <dgm:cxn modelId="{DD441570-A084-4AC1-8F99-A7507553EF52}" type="presOf" srcId="{7205223C-D650-4D89-9506-637BD14C3C71}" destId="{01271C90-F102-4A05-AADD-811234E93974}" srcOrd="0" destOrd="0" presId="urn:microsoft.com/office/officeart/2005/8/layout/hList6"/>
    <dgm:cxn modelId="{AF206F52-7539-4DAE-83D6-EDB5A05339E9}" srcId="{0BC0ED62-A9A4-4720-AB53-D1E47EF2D9F6}" destId="{95EB983F-00DB-40CC-8522-85E591DD0626}" srcOrd="3" destOrd="0" parTransId="{CF19A204-471E-4A36-B37C-155F12DBECA8}" sibTransId="{8DC61F98-0DE3-42E7-AA4D-FAC47334F22E}"/>
    <dgm:cxn modelId="{E7B8D272-3CC4-4965-A658-C3D6B279DAA8}" type="presOf" srcId="{BED1B2CE-39A3-40B8-9A9A-45562EF83DE0}" destId="{052029E0-A367-4989-8EAC-19F37E894C1E}" srcOrd="0" destOrd="6" presId="urn:microsoft.com/office/officeart/2005/8/layout/hList6"/>
    <dgm:cxn modelId="{2C2FEA52-FFB0-4CCF-BA6C-0FCACE019D7A}" type="presOf" srcId="{30A991AC-C39A-4E51-912B-1A851F3A866D}" destId="{052029E0-A367-4989-8EAC-19F37E894C1E}" srcOrd="0" destOrd="1" presId="urn:microsoft.com/office/officeart/2005/8/layout/hList6"/>
    <dgm:cxn modelId="{52BA0475-BB0A-46B0-978B-671C9030F0FA}" srcId="{4B8ADA90-0210-448B-BB8F-CE1ECC1681DC}" destId="{6255BAA4-2457-4CCF-B853-F8C2EDAEC751}" srcOrd="7" destOrd="0" parTransId="{02F6EF51-8FA0-484B-8A0A-8759F09A086E}" sibTransId="{C43E1A5E-83F3-4460-A258-B1147AB05474}"/>
    <dgm:cxn modelId="{2E83FE75-E500-4534-9303-5BC8F4CE914A}" srcId="{22909F9A-686B-44B0-8A76-FFF712EBF99C}" destId="{66E346D2-BE22-4DA4-8F5B-606598BB2F13}" srcOrd="2" destOrd="0" parTransId="{763CDE1D-DCCC-4A6D-9B79-E8A9C21A25F1}" sibTransId="{40335705-0D51-40A5-BE20-D69872A10831}"/>
    <dgm:cxn modelId="{DEAEA777-3229-4F74-AA7A-5746143EC750}" srcId="{0BC0ED62-A9A4-4720-AB53-D1E47EF2D9F6}" destId="{3A5BF4E2-BE0D-482E-A281-C9ED8D9701A8}" srcOrd="1" destOrd="0" parTransId="{C081D503-2B1C-420D-AE11-2FDFD0F6168E}" sibTransId="{1B544461-6CD2-49E9-9C0B-6D029B671259}"/>
    <dgm:cxn modelId="{811AEE77-AC06-4D35-B61D-A2D088312BBC}" srcId="{4B8ADA90-0210-448B-BB8F-CE1ECC1681DC}" destId="{452DC3FC-D04B-47F7-8C02-F6F8F21634CC}" srcOrd="6" destOrd="0" parTransId="{9417B37D-F07E-457A-A0DC-DBC9A4D51B27}" sibTransId="{B3145738-BDF1-44A6-A141-9ED927828C56}"/>
    <dgm:cxn modelId="{EFD11A7A-10F4-4F60-A592-10CF1E4BBE47}" type="presOf" srcId="{452DC3FC-D04B-47F7-8C02-F6F8F21634CC}" destId="{052029E0-A367-4989-8EAC-19F37E894C1E}" srcOrd="0" destOrd="7" presId="urn:microsoft.com/office/officeart/2005/8/layout/hList6"/>
    <dgm:cxn modelId="{09934C7B-54A5-41F1-ABD3-A645DFCC7AB1}" type="presOf" srcId="{22909F9A-686B-44B0-8A76-FFF712EBF99C}" destId="{9B6CF18D-E11A-40F3-8116-B6D93111CDB9}" srcOrd="0" destOrd="0" presId="urn:microsoft.com/office/officeart/2005/8/layout/hList6"/>
    <dgm:cxn modelId="{9F09037C-E3CD-42CB-BB4B-2D6FB31CF8BD}" srcId="{4B8ADA90-0210-448B-BB8F-CE1ECC1681DC}" destId="{30A991AC-C39A-4E51-912B-1A851F3A866D}" srcOrd="0" destOrd="0" parTransId="{4795A9C9-D128-439F-AEA6-11B49AD69250}" sibTransId="{E4702F3D-D086-4621-B24E-20AEBB8D2ED5}"/>
    <dgm:cxn modelId="{B0C08087-8FB6-47E5-BE76-C3E224E2FC63}" type="presOf" srcId="{D9AE182C-59F4-467A-854E-AA0F4E874F3E}" destId="{9B6CF18D-E11A-40F3-8116-B6D93111CDB9}" srcOrd="0" destOrd="1" presId="urn:microsoft.com/office/officeart/2005/8/layout/hList6"/>
    <dgm:cxn modelId="{4D0B8588-92D0-4A97-A9CD-7604C3863F4E}" srcId="{7C71387A-C8DA-4204-8CD0-A7C8D56CE94A}" destId="{FBCB1967-7E38-4CA5-B319-89ADECE60B01}" srcOrd="5" destOrd="0" parTransId="{CD71E839-A49F-498B-9194-C11C6BA9DC25}" sibTransId="{1DE89D00-6D8F-48CD-B36A-E083E721B50E}"/>
    <dgm:cxn modelId="{D9E88189-6349-4901-B126-4756209B8831}" type="presOf" srcId="{AD678717-C7D6-4663-8A84-F49E9051B4B0}" destId="{0210E840-D42B-4490-8571-268B2DD56E9F}" srcOrd="0" destOrd="2" presId="urn:microsoft.com/office/officeart/2005/8/layout/hList6"/>
    <dgm:cxn modelId="{5407748F-3A2C-41E5-9356-D13C58093F85}" srcId="{F5B327E9-98B8-4D44-AF8E-F878A671E55F}" destId="{0BC0ED62-A9A4-4720-AB53-D1E47EF2D9F6}" srcOrd="1" destOrd="0" parTransId="{A89FA22C-A219-4C28-B3DE-8A03BA7C717D}" sibTransId="{0D5FE8CA-3A58-4927-A271-4D663277FC0B}"/>
    <dgm:cxn modelId="{A4ABAA90-9800-478B-A203-9019835A8FBD}" srcId="{4B8ADA90-0210-448B-BB8F-CE1ECC1681DC}" destId="{3CC96BE3-3A03-4EAF-AB15-7FAE65A1170A}" srcOrd="2" destOrd="0" parTransId="{B02557CA-D534-4BB6-BBE3-222BB3FE3EB1}" sibTransId="{B962D662-7BA6-46A9-AD8E-BEC4190A13ED}"/>
    <dgm:cxn modelId="{43997B9B-E5B4-495B-A321-E704C4B958B3}" type="presOf" srcId="{2417BCAE-75EE-4197-9999-BFFA0050B551}" destId="{052029E0-A367-4989-8EAC-19F37E894C1E}" srcOrd="0" destOrd="4" presId="urn:microsoft.com/office/officeart/2005/8/layout/hList6"/>
    <dgm:cxn modelId="{261F16AC-9E81-4D5B-A52F-BD7DA8AA9121}" type="presOf" srcId="{AC75FAC1-0915-4E79-809A-0FAA2D8364B4}" destId="{9B6CF18D-E11A-40F3-8116-B6D93111CDB9}" srcOrd="0" destOrd="2" presId="urn:microsoft.com/office/officeart/2005/8/layout/hList6"/>
    <dgm:cxn modelId="{3D6A48B1-29DC-4A80-B491-7DD1F0F06963}" type="presOf" srcId="{0BC0ED62-A9A4-4720-AB53-D1E47EF2D9F6}" destId="{818E4C2A-04CF-467E-9767-036DEDB96DB4}" srcOrd="0" destOrd="0" presId="urn:microsoft.com/office/officeart/2005/8/layout/hList6"/>
    <dgm:cxn modelId="{158098B8-9927-461F-B6B5-EFD6FB2C0E3D}" type="presOf" srcId="{7C71387A-C8DA-4204-8CD0-A7C8D56CE94A}" destId="{0210E840-D42B-4490-8571-268B2DD56E9F}" srcOrd="0" destOrd="0" presId="urn:microsoft.com/office/officeart/2005/8/layout/hList6"/>
    <dgm:cxn modelId="{FC9E6FBB-EE2D-4718-9A2D-9BA2062698B4}" srcId="{7C71387A-C8DA-4204-8CD0-A7C8D56CE94A}" destId="{AE9BF1AF-B2F1-495B-92B0-31281A9938CB}" srcOrd="2" destOrd="0" parTransId="{DC822B9D-1CA1-42FE-82E6-4BD5FEC12DF8}" sibTransId="{A89FBD70-46DC-45FF-829D-5B759D8AC5DC}"/>
    <dgm:cxn modelId="{1E67D6BB-0957-4398-9F04-1D150E88F22D}" type="presOf" srcId="{F5B327E9-98B8-4D44-AF8E-F878A671E55F}" destId="{D2B9F992-C232-4783-9EDE-41AF076B27BA}" srcOrd="0" destOrd="0" presId="urn:microsoft.com/office/officeart/2005/8/layout/hList6"/>
    <dgm:cxn modelId="{FED634BE-79CF-44DE-851C-BE5468F6EF66}" srcId="{0BC0ED62-A9A4-4720-AB53-D1E47EF2D9F6}" destId="{F9ACE993-791D-4B90-BC26-5059326E2DA8}" srcOrd="0" destOrd="0" parTransId="{C92CDED8-FB78-4322-BF38-7BC84136A8B5}" sibTransId="{6ED63D74-37AA-43A4-BC19-0B2FB750561C}"/>
    <dgm:cxn modelId="{51C600C0-4AB5-46FD-BAA4-B5B58C8C7898}" type="presOf" srcId="{FBCB1967-7E38-4CA5-B319-89ADECE60B01}" destId="{0210E840-D42B-4490-8571-268B2DD56E9F}" srcOrd="0" destOrd="6" presId="urn:microsoft.com/office/officeart/2005/8/layout/hList6"/>
    <dgm:cxn modelId="{5F1270C8-A601-49AF-8DAC-5EECB80ABB68}" srcId="{4B8ADA90-0210-448B-BB8F-CE1ECC1681DC}" destId="{2417BCAE-75EE-4197-9999-BFFA0050B551}" srcOrd="3" destOrd="0" parTransId="{356B1A32-5D63-4AEC-AEBB-64AF956353F8}" sibTransId="{15CC8028-6F90-43C8-A08C-8018A6F807D8}"/>
    <dgm:cxn modelId="{D6FEF7E2-CF04-46C0-A2B8-B90590D50D56}" type="presOf" srcId="{DE79EDAB-402E-4549-B765-7AC6EEFDAFC6}" destId="{818E4C2A-04CF-467E-9767-036DEDB96DB4}" srcOrd="0" destOrd="3" presId="urn:microsoft.com/office/officeart/2005/8/layout/hList6"/>
    <dgm:cxn modelId="{3EF09CF3-6C8F-45FC-AF57-CA88CD29BD95}" srcId="{F5B327E9-98B8-4D44-AF8E-F878A671E55F}" destId="{7C71387A-C8DA-4204-8CD0-A7C8D56CE94A}" srcOrd="3" destOrd="0" parTransId="{478964D0-4B9C-4AF2-A9DE-5950C3769E10}" sibTransId="{2A2209D7-D8D3-441C-9261-B864FDA29E43}"/>
    <dgm:cxn modelId="{2D7DC2FE-CC54-4C50-835C-73679DFE6894}" srcId="{7C71387A-C8DA-4204-8CD0-A7C8D56CE94A}" destId="{FE523F9D-19A0-4328-983F-8A359BA0BCDC}" srcOrd="0" destOrd="0" parTransId="{0470B78D-2BEB-40F7-B071-3722F8F1EED8}" sibTransId="{03CDC5CF-B6AD-40C5-AFE3-76D50CE8D600}"/>
    <dgm:cxn modelId="{3C64588A-06B5-4C98-8EA7-289AE77F2F11}" type="presParOf" srcId="{D2B9F992-C232-4783-9EDE-41AF076B27BA}" destId="{9B6CF18D-E11A-40F3-8116-B6D93111CDB9}" srcOrd="0" destOrd="0" presId="urn:microsoft.com/office/officeart/2005/8/layout/hList6"/>
    <dgm:cxn modelId="{A970D880-D2DD-47AD-AE6A-C60D6FA5CE94}" type="presParOf" srcId="{D2B9F992-C232-4783-9EDE-41AF076B27BA}" destId="{B5B5CC90-58C4-413F-87CE-FB4AF7B1E380}" srcOrd="1" destOrd="0" presId="urn:microsoft.com/office/officeart/2005/8/layout/hList6"/>
    <dgm:cxn modelId="{BA54902F-35C0-488C-832B-B68D41869115}" type="presParOf" srcId="{D2B9F992-C232-4783-9EDE-41AF076B27BA}" destId="{818E4C2A-04CF-467E-9767-036DEDB96DB4}" srcOrd="2" destOrd="0" presId="urn:microsoft.com/office/officeart/2005/8/layout/hList6"/>
    <dgm:cxn modelId="{7A9CAC94-704F-47E9-AEB6-383D7EB6E48C}" type="presParOf" srcId="{D2B9F992-C232-4783-9EDE-41AF076B27BA}" destId="{108609AC-5F83-463D-B102-67A922DF23DE}" srcOrd="3" destOrd="0" presId="urn:microsoft.com/office/officeart/2005/8/layout/hList6"/>
    <dgm:cxn modelId="{0C2A7041-83B7-4DDC-B269-A31CF8ACAE4D}" type="presParOf" srcId="{D2B9F992-C232-4783-9EDE-41AF076B27BA}" destId="{052029E0-A367-4989-8EAC-19F37E894C1E}" srcOrd="4" destOrd="0" presId="urn:microsoft.com/office/officeart/2005/8/layout/hList6"/>
    <dgm:cxn modelId="{3E6F78A9-5675-4E5D-98A1-E8FE12473294}" type="presParOf" srcId="{D2B9F992-C232-4783-9EDE-41AF076B27BA}" destId="{0BFEF4B4-89A9-4F58-98C2-7020EA959661}" srcOrd="5" destOrd="0" presId="urn:microsoft.com/office/officeart/2005/8/layout/hList6"/>
    <dgm:cxn modelId="{89A6032D-ECF3-49A7-B346-075991FCFFCA}" type="presParOf" srcId="{D2B9F992-C232-4783-9EDE-41AF076B27BA}" destId="{0210E840-D42B-4490-8571-268B2DD56E9F}" srcOrd="6" destOrd="0" presId="urn:microsoft.com/office/officeart/2005/8/layout/hList6"/>
    <dgm:cxn modelId="{CEABBE3C-503B-4BD4-B010-CA055CDFF6C8}" type="presParOf" srcId="{D2B9F992-C232-4783-9EDE-41AF076B27BA}" destId="{0FC06D9F-4671-4C04-8577-D9CC502CE78E}" srcOrd="7" destOrd="0" presId="urn:microsoft.com/office/officeart/2005/8/layout/hList6"/>
    <dgm:cxn modelId="{72005372-1632-4DA5-9C45-64BFB9CFF743}" type="presParOf" srcId="{D2B9F992-C232-4783-9EDE-41AF076B27BA}" destId="{01271C90-F102-4A05-AADD-811234E9397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7130D-6917-41C4-B888-9B58E20E89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1445670-86FB-42D2-95E3-EA05F274343A}">
      <dgm:prSet phldrT="[Text]"/>
      <dgm:spPr/>
      <dgm:t>
        <a:bodyPr/>
        <a:lstStyle/>
        <a:p>
          <a:r>
            <a:rPr lang="hu-HU" dirty="0"/>
            <a:t>Első lépés</a:t>
          </a:r>
        </a:p>
      </dgm:t>
    </dgm:pt>
    <dgm:pt modelId="{E2A2D167-DD81-4CF3-89FD-237AD500D0F2}" type="parTrans" cxnId="{7CB9716A-A84E-4788-9BCD-FCC1F0ADC9AF}">
      <dgm:prSet/>
      <dgm:spPr/>
      <dgm:t>
        <a:bodyPr/>
        <a:lstStyle/>
        <a:p>
          <a:endParaRPr lang="hu-HU"/>
        </a:p>
      </dgm:t>
    </dgm:pt>
    <dgm:pt modelId="{2F8FD661-2E62-4B18-B61D-041198CE1E70}" type="sibTrans" cxnId="{7CB9716A-A84E-4788-9BCD-FCC1F0ADC9AF}">
      <dgm:prSet/>
      <dgm:spPr/>
      <dgm:t>
        <a:bodyPr/>
        <a:lstStyle/>
        <a:p>
          <a:endParaRPr lang="hu-HU"/>
        </a:p>
      </dgm:t>
    </dgm:pt>
    <dgm:pt modelId="{440E36C8-C583-48A8-BDA6-76F5146AFEB6}">
      <dgm:prSet phldrT="[Text]"/>
      <dgm:spPr/>
      <dgm:t>
        <a:bodyPr/>
        <a:lstStyle/>
        <a:p>
          <a:r>
            <a:rPr lang="hu-HU" dirty="0"/>
            <a:t>A munkakör és a kulturális háttér vizsgálata</a:t>
          </a:r>
        </a:p>
      </dgm:t>
    </dgm:pt>
    <dgm:pt modelId="{6C001072-931B-4EC8-BA8D-E696F6B8633D}" type="parTrans" cxnId="{789F5204-77AE-449D-8167-0771404B4BFF}">
      <dgm:prSet/>
      <dgm:spPr/>
      <dgm:t>
        <a:bodyPr/>
        <a:lstStyle/>
        <a:p>
          <a:endParaRPr lang="hu-HU"/>
        </a:p>
      </dgm:t>
    </dgm:pt>
    <dgm:pt modelId="{67FEF4C5-C724-484C-80E4-1F8D022C431E}" type="sibTrans" cxnId="{789F5204-77AE-449D-8167-0771404B4BFF}">
      <dgm:prSet/>
      <dgm:spPr/>
      <dgm:t>
        <a:bodyPr/>
        <a:lstStyle/>
        <a:p>
          <a:endParaRPr lang="hu-HU"/>
        </a:p>
      </dgm:t>
    </dgm:pt>
    <dgm:pt modelId="{6C8974D0-9F26-4114-85B6-E879FF6654B5}">
      <dgm:prSet phldrT="[Text]"/>
      <dgm:spPr/>
      <dgm:t>
        <a:bodyPr/>
        <a:lstStyle/>
        <a:p>
          <a:r>
            <a:rPr lang="hu-HU" dirty="0"/>
            <a:t>Második lépés</a:t>
          </a:r>
        </a:p>
      </dgm:t>
    </dgm:pt>
    <dgm:pt modelId="{13598CF4-8D04-4036-961E-AA1CC1C0A842}" type="parTrans" cxnId="{CE4E4A6F-E88D-4CA3-810C-62A222CAC4A8}">
      <dgm:prSet/>
      <dgm:spPr/>
      <dgm:t>
        <a:bodyPr/>
        <a:lstStyle/>
        <a:p>
          <a:endParaRPr lang="hu-HU"/>
        </a:p>
      </dgm:t>
    </dgm:pt>
    <dgm:pt modelId="{D8CA3A13-704C-4104-AB26-EE708B46EB2C}" type="sibTrans" cxnId="{CE4E4A6F-E88D-4CA3-810C-62A222CAC4A8}">
      <dgm:prSet/>
      <dgm:spPr/>
      <dgm:t>
        <a:bodyPr/>
        <a:lstStyle/>
        <a:p>
          <a:endParaRPr lang="hu-HU"/>
        </a:p>
      </dgm:t>
    </dgm:pt>
    <dgm:pt modelId="{B802BB04-FBD2-4B2E-9BED-80B50FCE1007}">
      <dgm:prSet phldrT="[Text]"/>
      <dgm:spPr/>
      <dgm:t>
        <a:bodyPr/>
        <a:lstStyle/>
        <a:p>
          <a:r>
            <a:rPr lang="hu-HU" dirty="0"/>
            <a:t>Kiválasztási kritériumok és döntéshozatali szabályok kidolgozása</a:t>
          </a:r>
        </a:p>
      </dgm:t>
    </dgm:pt>
    <dgm:pt modelId="{63AA8486-3B9E-4312-98EA-CAE89AF68362}" type="parTrans" cxnId="{3C8B65F0-3B40-4452-98F3-81BEBE8148FB}">
      <dgm:prSet/>
      <dgm:spPr/>
      <dgm:t>
        <a:bodyPr/>
        <a:lstStyle/>
        <a:p>
          <a:endParaRPr lang="hu-HU"/>
        </a:p>
      </dgm:t>
    </dgm:pt>
    <dgm:pt modelId="{D3AA1AE4-08DF-4A62-9CCC-742A29CA9FE9}" type="sibTrans" cxnId="{3C8B65F0-3B40-4452-98F3-81BEBE8148FB}">
      <dgm:prSet/>
      <dgm:spPr/>
      <dgm:t>
        <a:bodyPr/>
        <a:lstStyle/>
        <a:p>
          <a:endParaRPr lang="hu-HU"/>
        </a:p>
      </dgm:t>
    </dgm:pt>
    <dgm:pt modelId="{50735E45-888F-47CD-A768-3B3C49E8DE55}">
      <dgm:prSet phldrT="[Text]"/>
      <dgm:spPr/>
      <dgm:t>
        <a:bodyPr/>
        <a:lstStyle/>
        <a:p>
          <a:r>
            <a:rPr lang="hu-HU" dirty="0"/>
            <a:t>Harmadik lépés</a:t>
          </a:r>
        </a:p>
      </dgm:t>
    </dgm:pt>
    <dgm:pt modelId="{8098A283-4017-4FE8-BCE6-C78EE7DDE9D5}" type="parTrans" cxnId="{F487F4D8-3B4B-4783-AD08-9C3F76B961F6}">
      <dgm:prSet/>
      <dgm:spPr/>
      <dgm:t>
        <a:bodyPr/>
        <a:lstStyle/>
        <a:p>
          <a:endParaRPr lang="hu-HU"/>
        </a:p>
      </dgm:t>
    </dgm:pt>
    <dgm:pt modelId="{12D3CD78-9ADA-43C6-BCF7-26075A815527}" type="sibTrans" cxnId="{F487F4D8-3B4B-4783-AD08-9C3F76B961F6}">
      <dgm:prSet/>
      <dgm:spPr/>
      <dgm:t>
        <a:bodyPr/>
        <a:lstStyle/>
        <a:p>
          <a:endParaRPr lang="hu-HU"/>
        </a:p>
      </dgm:t>
    </dgm:pt>
    <dgm:pt modelId="{57E0B9AE-EDBB-4542-9D8E-3437B8420204}">
      <dgm:prSet phldrT="[Text]"/>
      <dgm:spPr/>
      <dgm:t>
        <a:bodyPr/>
        <a:lstStyle/>
        <a:p>
          <a:r>
            <a:rPr lang="hu-HU" dirty="0"/>
            <a:t>A használt alkalmasság-, és kiválasztási technikák alkalmazása</a:t>
          </a:r>
        </a:p>
      </dgm:t>
    </dgm:pt>
    <dgm:pt modelId="{41CEFB8C-3C6F-4AD8-9374-F150832A0A35}" type="parTrans" cxnId="{62474493-4A1C-4D80-9157-9999382D7CA1}">
      <dgm:prSet/>
      <dgm:spPr/>
      <dgm:t>
        <a:bodyPr/>
        <a:lstStyle/>
        <a:p>
          <a:endParaRPr lang="hu-HU"/>
        </a:p>
      </dgm:t>
    </dgm:pt>
    <dgm:pt modelId="{527D1892-6E23-4127-9A43-60E6185217BE}" type="sibTrans" cxnId="{62474493-4A1C-4D80-9157-9999382D7CA1}">
      <dgm:prSet/>
      <dgm:spPr/>
      <dgm:t>
        <a:bodyPr/>
        <a:lstStyle/>
        <a:p>
          <a:endParaRPr lang="hu-HU"/>
        </a:p>
      </dgm:t>
    </dgm:pt>
    <dgm:pt modelId="{16BE4DE7-369B-444C-98DB-7E12A5E92217}">
      <dgm:prSet phldrT="[Text]"/>
      <dgm:spPr/>
      <dgm:t>
        <a:bodyPr/>
        <a:lstStyle/>
        <a:p>
          <a:r>
            <a:rPr lang="hu-HU" dirty="0"/>
            <a:t>Negyedik lépés</a:t>
          </a:r>
        </a:p>
      </dgm:t>
    </dgm:pt>
    <dgm:pt modelId="{6B753CA3-204E-4414-A597-4F4F0F74074F}" type="parTrans" cxnId="{7E1717AB-4A12-4BC8-B839-3BCB701D5925}">
      <dgm:prSet/>
      <dgm:spPr/>
      <dgm:t>
        <a:bodyPr/>
        <a:lstStyle/>
        <a:p>
          <a:endParaRPr lang="hu-HU"/>
        </a:p>
      </dgm:t>
    </dgm:pt>
    <dgm:pt modelId="{38FD5C34-793D-4665-941A-7457A8C4D7A5}" type="sibTrans" cxnId="{7E1717AB-4A12-4BC8-B839-3BCB701D5925}">
      <dgm:prSet/>
      <dgm:spPr/>
      <dgm:t>
        <a:bodyPr/>
        <a:lstStyle/>
        <a:p>
          <a:endParaRPr lang="hu-HU"/>
        </a:p>
      </dgm:t>
    </dgm:pt>
    <dgm:pt modelId="{50036C45-113F-4FCA-B79B-447ADF13C72E}">
      <dgm:prSet phldrT="[Text]"/>
      <dgm:spPr/>
      <dgm:t>
        <a:bodyPr/>
        <a:lstStyle/>
        <a:p>
          <a:r>
            <a:rPr lang="hu-HU" dirty="0"/>
            <a:t>Értékelés és döntéshozatal</a:t>
          </a:r>
        </a:p>
      </dgm:t>
    </dgm:pt>
    <dgm:pt modelId="{6265B1D5-F7A6-4CED-B734-DC0EF7AE74DC}" type="parTrans" cxnId="{9BFE2074-2B8C-4CD4-8199-F38C876BE686}">
      <dgm:prSet/>
      <dgm:spPr/>
      <dgm:t>
        <a:bodyPr/>
        <a:lstStyle/>
        <a:p>
          <a:endParaRPr lang="hu-HU"/>
        </a:p>
      </dgm:t>
    </dgm:pt>
    <dgm:pt modelId="{4917F2EC-D741-412D-B6CF-91830487FBD7}" type="sibTrans" cxnId="{9BFE2074-2B8C-4CD4-8199-F38C876BE686}">
      <dgm:prSet/>
      <dgm:spPr/>
      <dgm:t>
        <a:bodyPr/>
        <a:lstStyle/>
        <a:p>
          <a:endParaRPr lang="hu-HU"/>
        </a:p>
      </dgm:t>
    </dgm:pt>
    <dgm:pt modelId="{69F31911-E382-49CC-8BE1-FBCE13C2C183}">
      <dgm:prSet phldrT="[Text]"/>
      <dgm:spPr/>
      <dgm:t>
        <a:bodyPr/>
        <a:lstStyle/>
        <a:p>
          <a:r>
            <a:rPr lang="en-US" dirty="0" err="1"/>
            <a:t>Ötödik</a:t>
          </a:r>
          <a:r>
            <a:rPr lang="hu-HU" dirty="0"/>
            <a:t> lépés</a:t>
          </a:r>
        </a:p>
      </dgm:t>
    </dgm:pt>
    <dgm:pt modelId="{08CDE4CB-2BCF-4E20-ACA7-16A0C2D6B633}" type="parTrans" cxnId="{6D7ECA72-FF6D-4947-8E4D-551C5EA3DD74}">
      <dgm:prSet/>
      <dgm:spPr/>
      <dgm:t>
        <a:bodyPr/>
        <a:lstStyle/>
        <a:p>
          <a:endParaRPr lang="hu-HU"/>
        </a:p>
      </dgm:t>
    </dgm:pt>
    <dgm:pt modelId="{1730F39E-FE83-4A8F-B0EF-450638B9F514}" type="sibTrans" cxnId="{6D7ECA72-FF6D-4947-8E4D-551C5EA3DD74}">
      <dgm:prSet/>
      <dgm:spPr/>
      <dgm:t>
        <a:bodyPr/>
        <a:lstStyle/>
        <a:p>
          <a:endParaRPr lang="hu-HU"/>
        </a:p>
      </dgm:t>
    </dgm:pt>
    <dgm:pt modelId="{630288B8-23C8-44E6-B585-C17E538EABAC}">
      <dgm:prSet/>
      <dgm:spPr/>
      <dgm:t>
        <a:bodyPr/>
        <a:lstStyle/>
        <a:p>
          <a:r>
            <a:rPr lang="hu-HU" dirty="0"/>
            <a:t>A beválás vizsgálata</a:t>
          </a:r>
        </a:p>
      </dgm:t>
    </dgm:pt>
    <dgm:pt modelId="{2EE02DE9-9A2C-4279-9794-395FC157F50F}" type="parTrans" cxnId="{DF3298AA-F2CA-4682-B39A-D4F856A7FF66}">
      <dgm:prSet/>
      <dgm:spPr/>
      <dgm:t>
        <a:bodyPr/>
        <a:lstStyle/>
        <a:p>
          <a:endParaRPr lang="hu-HU"/>
        </a:p>
      </dgm:t>
    </dgm:pt>
    <dgm:pt modelId="{4636DEDE-5657-4FE0-B0C5-9902457AA87A}" type="sibTrans" cxnId="{DF3298AA-F2CA-4682-B39A-D4F856A7FF66}">
      <dgm:prSet/>
      <dgm:spPr/>
      <dgm:t>
        <a:bodyPr/>
        <a:lstStyle/>
        <a:p>
          <a:endParaRPr lang="hu-HU"/>
        </a:p>
      </dgm:t>
    </dgm:pt>
    <dgm:pt modelId="{A2FE3BDA-8D35-4D51-BE7A-D60DE832E5CE}" type="pres">
      <dgm:prSet presAssocID="{CA37130D-6917-41C4-B888-9B58E20E89F1}" presName="linearFlow" presStyleCnt="0">
        <dgm:presLayoutVars>
          <dgm:dir/>
          <dgm:animLvl val="lvl"/>
          <dgm:resizeHandles val="exact"/>
        </dgm:presLayoutVars>
      </dgm:prSet>
      <dgm:spPr/>
    </dgm:pt>
    <dgm:pt modelId="{5F99E29E-E67F-4AE1-9883-48019D46A844}" type="pres">
      <dgm:prSet presAssocID="{81445670-86FB-42D2-95E3-EA05F274343A}" presName="composite" presStyleCnt="0"/>
      <dgm:spPr/>
    </dgm:pt>
    <dgm:pt modelId="{B3883479-3FE9-4382-AA86-E936FFE0FC61}" type="pres">
      <dgm:prSet presAssocID="{81445670-86FB-42D2-95E3-EA05F274343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7CD4556-A488-4B48-8D85-BFC1DB17EE0E}" type="pres">
      <dgm:prSet presAssocID="{81445670-86FB-42D2-95E3-EA05F274343A}" presName="descendantText" presStyleLbl="alignAcc1" presStyleIdx="0" presStyleCnt="5">
        <dgm:presLayoutVars>
          <dgm:bulletEnabled val="1"/>
        </dgm:presLayoutVars>
      </dgm:prSet>
      <dgm:spPr/>
    </dgm:pt>
    <dgm:pt modelId="{E99AABDB-EA0F-4325-8341-8D582A4F1F99}" type="pres">
      <dgm:prSet presAssocID="{2F8FD661-2E62-4B18-B61D-041198CE1E70}" presName="sp" presStyleCnt="0"/>
      <dgm:spPr/>
    </dgm:pt>
    <dgm:pt modelId="{7E12086E-9137-4385-B4A5-D2E582D77A19}" type="pres">
      <dgm:prSet presAssocID="{6C8974D0-9F26-4114-85B6-E879FF6654B5}" presName="composite" presStyleCnt="0"/>
      <dgm:spPr/>
    </dgm:pt>
    <dgm:pt modelId="{FD6F138F-6505-431F-A171-6BFF0C84F860}" type="pres">
      <dgm:prSet presAssocID="{6C8974D0-9F26-4114-85B6-E879FF6654B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03D7BB5-2B6D-4876-B0D2-0910E50C35E8}" type="pres">
      <dgm:prSet presAssocID="{6C8974D0-9F26-4114-85B6-E879FF6654B5}" presName="descendantText" presStyleLbl="alignAcc1" presStyleIdx="1" presStyleCnt="5">
        <dgm:presLayoutVars>
          <dgm:bulletEnabled val="1"/>
        </dgm:presLayoutVars>
      </dgm:prSet>
      <dgm:spPr/>
    </dgm:pt>
    <dgm:pt modelId="{65717D2D-BB0B-45E7-B1A9-2A7BCCA18F2F}" type="pres">
      <dgm:prSet presAssocID="{D8CA3A13-704C-4104-AB26-EE708B46EB2C}" presName="sp" presStyleCnt="0"/>
      <dgm:spPr/>
    </dgm:pt>
    <dgm:pt modelId="{4148D05E-2C29-424C-8DD3-0798480C1B3F}" type="pres">
      <dgm:prSet presAssocID="{50735E45-888F-47CD-A768-3B3C49E8DE55}" presName="composite" presStyleCnt="0"/>
      <dgm:spPr/>
    </dgm:pt>
    <dgm:pt modelId="{3D76B559-0650-4527-97D0-FD36559768F7}" type="pres">
      <dgm:prSet presAssocID="{50735E45-888F-47CD-A768-3B3C49E8DE5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89EF0A9-2B97-4552-97CC-E3ADB183DF15}" type="pres">
      <dgm:prSet presAssocID="{50735E45-888F-47CD-A768-3B3C49E8DE55}" presName="descendantText" presStyleLbl="alignAcc1" presStyleIdx="2" presStyleCnt="5">
        <dgm:presLayoutVars>
          <dgm:bulletEnabled val="1"/>
        </dgm:presLayoutVars>
      </dgm:prSet>
      <dgm:spPr/>
    </dgm:pt>
    <dgm:pt modelId="{1CCD6E90-C3B9-4EF3-B6E1-AD00C59A8DAC}" type="pres">
      <dgm:prSet presAssocID="{12D3CD78-9ADA-43C6-BCF7-26075A815527}" presName="sp" presStyleCnt="0"/>
      <dgm:spPr/>
    </dgm:pt>
    <dgm:pt modelId="{7908356E-0616-458E-ABBB-8EC3446512DC}" type="pres">
      <dgm:prSet presAssocID="{16BE4DE7-369B-444C-98DB-7E12A5E92217}" presName="composite" presStyleCnt="0"/>
      <dgm:spPr/>
    </dgm:pt>
    <dgm:pt modelId="{10AB8424-12B4-4383-B026-70DBE95704C0}" type="pres">
      <dgm:prSet presAssocID="{16BE4DE7-369B-444C-98DB-7E12A5E9221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7F1D24C-E1B1-4F97-A34A-BC73AB50EF63}" type="pres">
      <dgm:prSet presAssocID="{16BE4DE7-369B-444C-98DB-7E12A5E92217}" presName="descendantText" presStyleLbl="alignAcc1" presStyleIdx="3" presStyleCnt="5">
        <dgm:presLayoutVars>
          <dgm:bulletEnabled val="1"/>
        </dgm:presLayoutVars>
      </dgm:prSet>
      <dgm:spPr/>
    </dgm:pt>
    <dgm:pt modelId="{4269113D-45E4-4694-97F2-F826D6EA5A6F}" type="pres">
      <dgm:prSet presAssocID="{38FD5C34-793D-4665-941A-7457A8C4D7A5}" presName="sp" presStyleCnt="0"/>
      <dgm:spPr/>
    </dgm:pt>
    <dgm:pt modelId="{854D1536-F1E5-4555-95FF-B215190971CD}" type="pres">
      <dgm:prSet presAssocID="{69F31911-E382-49CC-8BE1-FBCE13C2C183}" presName="composite" presStyleCnt="0"/>
      <dgm:spPr/>
    </dgm:pt>
    <dgm:pt modelId="{E51A45AF-222B-4983-80CF-33B60AB466AF}" type="pres">
      <dgm:prSet presAssocID="{69F31911-E382-49CC-8BE1-FBCE13C2C18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01EDB5B-CA6E-4D4A-9FE1-5FD0DBFBF01B}" type="pres">
      <dgm:prSet presAssocID="{69F31911-E382-49CC-8BE1-FBCE13C2C183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89F5204-77AE-449D-8167-0771404B4BFF}" srcId="{81445670-86FB-42D2-95E3-EA05F274343A}" destId="{440E36C8-C583-48A8-BDA6-76F5146AFEB6}" srcOrd="0" destOrd="0" parTransId="{6C001072-931B-4EC8-BA8D-E696F6B8633D}" sibTransId="{67FEF4C5-C724-484C-80E4-1F8D022C431E}"/>
    <dgm:cxn modelId="{D93BD012-E608-41BE-BDD8-EA3DA9D26ADF}" type="presOf" srcId="{57E0B9AE-EDBB-4542-9D8E-3437B8420204}" destId="{189EF0A9-2B97-4552-97CC-E3ADB183DF15}" srcOrd="0" destOrd="0" presId="urn:microsoft.com/office/officeart/2005/8/layout/chevron2"/>
    <dgm:cxn modelId="{C2FCC82E-7FDD-4018-AF87-9A40C243C777}" type="presOf" srcId="{440E36C8-C583-48A8-BDA6-76F5146AFEB6}" destId="{27CD4556-A488-4B48-8D85-BFC1DB17EE0E}" srcOrd="0" destOrd="0" presId="urn:microsoft.com/office/officeart/2005/8/layout/chevron2"/>
    <dgm:cxn modelId="{1B7FD134-639D-4A2C-BBF0-62CDD4517230}" type="presOf" srcId="{6C8974D0-9F26-4114-85B6-E879FF6654B5}" destId="{FD6F138F-6505-431F-A171-6BFF0C84F860}" srcOrd="0" destOrd="0" presId="urn:microsoft.com/office/officeart/2005/8/layout/chevron2"/>
    <dgm:cxn modelId="{B871C237-732E-4680-96A0-F5263222BC08}" type="presOf" srcId="{630288B8-23C8-44E6-B585-C17E538EABAC}" destId="{D01EDB5B-CA6E-4D4A-9FE1-5FD0DBFBF01B}" srcOrd="0" destOrd="0" presId="urn:microsoft.com/office/officeart/2005/8/layout/chevron2"/>
    <dgm:cxn modelId="{C0452F3B-1118-4AC7-99C2-1DFD24467051}" type="presOf" srcId="{50735E45-888F-47CD-A768-3B3C49E8DE55}" destId="{3D76B559-0650-4527-97D0-FD36559768F7}" srcOrd="0" destOrd="0" presId="urn:microsoft.com/office/officeart/2005/8/layout/chevron2"/>
    <dgm:cxn modelId="{65397960-EBAC-4922-B3E2-5CACAA201BB3}" type="presOf" srcId="{69F31911-E382-49CC-8BE1-FBCE13C2C183}" destId="{E51A45AF-222B-4983-80CF-33B60AB466AF}" srcOrd="0" destOrd="0" presId="urn:microsoft.com/office/officeart/2005/8/layout/chevron2"/>
    <dgm:cxn modelId="{7CB9716A-A84E-4788-9BCD-FCC1F0ADC9AF}" srcId="{CA37130D-6917-41C4-B888-9B58E20E89F1}" destId="{81445670-86FB-42D2-95E3-EA05F274343A}" srcOrd="0" destOrd="0" parTransId="{E2A2D167-DD81-4CF3-89FD-237AD500D0F2}" sibTransId="{2F8FD661-2E62-4B18-B61D-041198CE1E70}"/>
    <dgm:cxn modelId="{2E1B006E-BC61-43E9-BF4D-1A538CB648C4}" type="presOf" srcId="{81445670-86FB-42D2-95E3-EA05F274343A}" destId="{B3883479-3FE9-4382-AA86-E936FFE0FC61}" srcOrd="0" destOrd="0" presId="urn:microsoft.com/office/officeart/2005/8/layout/chevron2"/>
    <dgm:cxn modelId="{CE4E4A6F-E88D-4CA3-810C-62A222CAC4A8}" srcId="{CA37130D-6917-41C4-B888-9B58E20E89F1}" destId="{6C8974D0-9F26-4114-85B6-E879FF6654B5}" srcOrd="1" destOrd="0" parTransId="{13598CF4-8D04-4036-961E-AA1CC1C0A842}" sibTransId="{D8CA3A13-704C-4104-AB26-EE708B46EB2C}"/>
    <dgm:cxn modelId="{9DCCA46F-5061-4F36-B8C9-67B0B6616DF5}" type="presOf" srcId="{50036C45-113F-4FCA-B79B-447ADF13C72E}" destId="{27F1D24C-E1B1-4F97-A34A-BC73AB50EF63}" srcOrd="0" destOrd="0" presId="urn:microsoft.com/office/officeart/2005/8/layout/chevron2"/>
    <dgm:cxn modelId="{6D7ECA72-FF6D-4947-8E4D-551C5EA3DD74}" srcId="{CA37130D-6917-41C4-B888-9B58E20E89F1}" destId="{69F31911-E382-49CC-8BE1-FBCE13C2C183}" srcOrd="4" destOrd="0" parTransId="{08CDE4CB-2BCF-4E20-ACA7-16A0C2D6B633}" sibTransId="{1730F39E-FE83-4A8F-B0EF-450638B9F514}"/>
    <dgm:cxn modelId="{9BFE2074-2B8C-4CD4-8199-F38C876BE686}" srcId="{16BE4DE7-369B-444C-98DB-7E12A5E92217}" destId="{50036C45-113F-4FCA-B79B-447ADF13C72E}" srcOrd="0" destOrd="0" parTransId="{6265B1D5-F7A6-4CED-B734-DC0EF7AE74DC}" sibTransId="{4917F2EC-D741-412D-B6CF-91830487FBD7}"/>
    <dgm:cxn modelId="{08CFA277-9933-4C2A-924E-CE39241314A7}" type="presOf" srcId="{16BE4DE7-369B-444C-98DB-7E12A5E92217}" destId="{10AB8424-12B4-4383-B026-70DBE95704C0}" srcOrd="0" destOrd="0" presId="urn:microsoft.com/office/officeart/2005/8/layout/chevron2"/>
    <dgm:cxn modelId="{9907587E-7F6F-4FC8-B03A-1FD65F49EC61}" type="presOf" srcId="{CA37130D-6917-41C4-B888-9B58E20E89F1}" destId="{A2FE3BDA-8D35-4D51-BE7A-D60DE832E5CE}" srcOrd="0" destOrd="0" presId="urn:microsoft.com/office/officeart/2005/8/layout/chevron2"/>
    <dgm:cxn modelId="{4962B28B-3FCD-4575-92B8-2DDD107E42E0}" type="presOf" srcId="{B802BB04-FBD2-4B2E-9BED-80B50FCE1007}" destId="{303D7BB5-2B6D-4876-B0D2-0910E50C35E8}" srcOrd="0" destOrd="0" presId="urn:microsoft.com/office/officeart/2005/8/layout/chevron2"/>
    <dgm:cxn modelId="{62474493-4A1C-4D80-9157-9999382D7CA1}" srcId="{50735E45-888F-47CD-A768-3B3C49E8DE55}" destId="{57E0B9AE-EDBB-4542-9D8E-3437B8420204}" srcOrd="0" destOrd="0" parTransId="{41CEFB8C-3C6F-4AD8-9374-F150832A0A35}" sibTransId="{527D1892-6E23-4127-9A43-60E6185217BE}"/>
    <dgm:cxn modelId="{DF3298AA-F2CA-4682-B39A-D4F856A7FF66}" srcId="{69F31911-E382-49CC-8BE1-FBCE13C2C183}" destId="{630288B8-23C8-44E6-B585-C17E538EABAC}" srcOrd="0" destOrd="0" parTransId="{2EE02DE9-9A2C-4279-9794-395FC157F50F}" sibTransId="{4636DEDE-5657-4FE0-B0C5-9902457AA87A}"/>
    <dgm:cxn modelId="{7E1717AB-4A12-4BC8-B839-3BCB701D5925}" srcId="{CA37130D-6917-41C4-B888-9B58E20E89F1}" destId="{16BE4DE7-369B-444C-98DB-7E12A5E92217}" srcOrd="3" destOrd="0" parTransId="{6B753CA3-204E-4414-A597-4F4F0F74074F}" sibTransId="{38FD5C34-793D-4665-941A-7457A8C4D7A5}"/>
    <dgm:cxn modelId="{F487F4D8-3B4B-4783-AD08-9C3F76B961F6}" srcId="{CA37130D-6917-41C4-B888-9B58E20E89F1}" destId="{50735E45-888F-47CD-A768-3B3C49E8DE55}" srcOrd="2" destOrd="0" parTransId="{8098A283-4017-4FE8-BCE6-C78EE7DDE9D5}" sibTransId="{12D3CD78-9ADA-43C6-BCF7-26075A815527}"/>
    <dgm:cxn modelId="{3C8B65F0-3B40-4452-98F3-81BEBE8148FB}" srcId="{6C8974D0-9F26-4114-85B6-E879FF6654B5}" destId="{B802BB04-FBD2-4B2E-9BED-80B50FCE1007}" srcOrd="0" destOrd="0" parTransId="{63AA8486-3B9E-4312-98EA-CAE89AF68362}" sibTransId="{D3AA1AE4-08DF-4A62-9CCC-742A29CA9FE9}"/>
    <dgm:cxn modelId="{213244DD-CDE5-4AF4-A1EC-2D71B4B1C35C}" type="presParOf" srcId="{A2FE3BDA-8D35-4D51-BE7A-D60DE832E5CE}" destId="{5F99E29E-E67F-4AE1-9883-48019D46A844}" srcOrd="0" destOrd="0" presId="urn:microsoft.com/office/officeart/2005/8/layout/chevron2"/>
    <dgm:cxn modelId="{6F0B2F35-3C66-4F52-BB5D-06F529CEB5EE}" type="presParOf" srcId="{5F99E29E-E67F-4AE1-9883-48019D46A844}" destId="{B3883479-3FE9-4382-AA86-E936FFE0FC61}" srcOrd="0" destOrd="0" presId="urn:microsoft.com/office/officeart/2005/8/layout/chevron2"/>
    <dgm:cxn modelId="{1462E93D-D2E8-4C03-B178-6A609575DC95}" type="presParOf" srcId="{5F99E29E-E67F-4AE1-9883-48019D46A844}" destId="{27CD4556-A488-4B48-8D85-BFC1DB17EE0E}" srcOrd="1" destOrd="0" presId="urn:microsoft.com/office/officeart/2005/8/layout/chevron2"/>
    <dgm:cxn modelId="{F03D0F5B-41BD-4E79-B639-2C2232407BA0}" type="presParOf" srcId="{A2FE3BDA-8D35-4D51-BE7A-D60DE832E5CE}" destId="{E99AABDB-EA0F-4325-8341-8D582A4F1F99}" srcOrd="1" destOrd="0" presId="urn:microsoft.com/office/officeart/2005/8/layout/chevron2"/>
    <dgm:cxn modelId="{7C1E40BE-C939-43C3-94E4-A2DBF1C38681}" type="presParOf" srcId="{A2FE3BDA-8D35-4D51-BE7A-D60DE832E5CE}" destId="{7E12086E-9137-4385-B4A5-D2E582D77A19}" srcOrd="2" destOrd="0" presId="urn:microsoft.com/office/officeart/2005/8/layout/chevron2"/>
    <dgm:cxn modelId="{2CB3F927-3881-4A94-89B5-0AAF5F66FF3E}" type="presParOf" srcId="{7E12086E-9137-4385-B4A5-D2E582D77A19}" destId="{FD6F138F-6505-431F-A171-6BFF0C84F860}" srcOrd="0" destOrd="0" presId="urn:microsoft.com/office/officeart/2005/8/layout/chevron2"/>
    <dgm:cxn modelId="{D246DDB3-EC98-4F11-B9DD-068314987817}" type="presParOf" srcId="{7E12086E-9137-4385-B4A5-D2E582D77A19}" destId="{303D7BB5-2B6D-4876-B0D2-0910E50C35E8}" srcOrd="1" destOrd="0" presId="urn:microsoft.com/office/officeart/2005/8/layout/chevron2"/>
    <dgm:cxn modelId="{3F1C4C74-C3CF-4D98-AFC0-FAEB2D50A890}" type="presParOf" srcId="{A2FE3BDA-8D35-4D51-BE7A-D60DE832E5CE}" destId="{65717D2D-BB0B-45E7-B1A9-2A7BCCA18F2F}" srcOrd="3" destOrd="0" presId="urn:microsoft.com/office/officeart/2005/8/layout/chevron2"/>
    <dgm:cxn modelId="{7541D742-B277-449A-B544-A8CDAECA8CC5}" type="presParOf" srcId="{A2FE3BDA-8D35-4D51-BE7A-D60DE832E5CE}" destId="{4148D05E-2C29-424C-8DD3-0798480C1B3F}" srcOrd="4" destOrd="0" presId="urn:microsoft.com/office/officeart/2005/8/layout/chevron2"/>
    <dgm:cxn modelId="{CADA6207-C5D4-4C95-8C94-E6AB5FEEF5DD}" type="presParOf" srcId="{4148D05E-2C29-424C-8DD3-0798480C1B3F}" destId="{3D76B559-0650-4527-97D0-FD36559768F7}" srcOrd="0" destOrd="0" presId="urn:microsoft.com/office/officeart/2005/8/layout/chevron2"/>
    <dgm:cxn modelId="{F0A944D0-3A8B-430E-A80F-B962C394CE5C}" type="presParOf" srcId="{4148D05E-2C29-424C-8DD3-0798480C1B3F}" destId="{189EF0A9-2B97-4552-97CC-E3ADB183DF15}" srcOrd="1" destOrd="0" presId="urn:microsoft.com/office/officeart/2005/8/layout/chevron2"/>
    <dgm:cxn modelId="{EBEFC8F0-9EB2-4C43-B3CB-258B062678D4}" type="presParOf" srcId="{A2FE3BDA-8D35-4D51-BE7A-D60DE832E5CE}" destId="{1CCD6E90-C3B9-4EF3-B6E1-AD00C59A8DAC}" srcOrd="5" destOrd="0" presId="urn:microsoft.com/office/officeart/2005/8/layout/chevron2"/>
    <dgm:cxn modelId="{C89AB5D2-8BBE-48D6-9E3D-AE33D0F86553}" type="presParOf" srcId="{A2FE3BDA-8D35-4D51-BE7A-D60DE832E5CE}" destId="{7908356E-0616-458E-ABBB-8EC3446512DC}" srcOrd="6" destOrd="0" presId="urn:microsoft.com/office/officeart/2005/8/layout/chevron2"/>
    <dgm:cxn modelId="{FADBF9C4-2161-4440-9452-66D31235721D}" type="presParOf" srcId="{7908356E-0616-458E-ABBB-8EC3446512DC}" destId="{10AB8424-12B4-4383-B026-70DBE95704C0}" srcOrd="0" destOrd="0" presId="urn:microsoft.com/office/officeart/2005/8/layout/chevron2"/>
    <dgm:cxn modelId="{CBBDC8C7-1AC2-4A2A-8DF4-CF544E1EF200}" type="presParOf" srcId="{7908356E-0616-458E-ABBB-8EC3446512DC}" destId="{27F1D24C-E1B1-4F97-A34A-BC73AB50EF63}" srcOrd="1" destOrd="0" presId="urn:microsoft.com/office/officeart/2005/8/layout/chevron2"/>
    <dgm:cxn modelId="{9DCB321A-570D-46B6-9047-966E3D10CE8D}" type="presParOf" srcId="{A2FE3BDA-8D35-4D51-BE7A-D60DE832E5CE}" destId="{4269113D-45E4-4694-97F2-F826D6EA5A6F}" srcOrd="7" destOrd="0" presId="urn:microsoft.com/office/officeart/2005/8/layout/chevron2"/>
    <dgm:cxn modelId="{B2BD7AA8-DCEE-4D9F-9B42-2BC6C674A5A3}" type="presParOf" srcId="{A2FE3BDA-8D35-4D51-BE7A-D60DE832E5CE}" destId="{854D1536-F1E5-4555-95FF-B215190971CD}" srcOrd="8" destOrd="0" presId="urn:microsoft.com/office/officeart/2005/8/layout/chevron2"/>
    <dgm:cxn modelId="{F6F80F8E-0D98-4177-8C51-584EE5E5370D}" type="presParOf" srcId="{854D1536-F1E5-4555-95FF-B215190971CD}" destId="{E51A45AF-222B-4983-80CF-33B60AB466AF}" srcOrd="0" destOrd="0" presId="urn:microsoft.com/office/officeart/2005/8/layout/chevron2"/>
    <dgm:cxn modelId="{1EA99AF1-68F5-40E8-88B7-68AC4759CD65}" type="presParOf" srcId="{854D1536-F1E5-4555-95FF-B215190971CD}" destId="{D01EDB5B-CA6E-4D4A-9FE1-5FD0DBFBF0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94A52-74B2-4303-B426-9B62E9BF169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EF71C1-CDAC-4D79-B831-756732FAF0EE}">
      <dgm:prSet phldrT="[Text]"/>
      <dgm:spPr/>
      <dgm:t>
        <a:bodyPr/>
        <a:lstStyle/>
        <a:p>
          <a:r>
            <a:rPr lang="hu-HU" dirty="0"/>
            <a:t>Részletekbe megy, nem kellenek specifikus ismeretek</a:t>
          </a:r>
        </a:p>
        <a:p>
          <a:r>
            <a:rPr lang="hu-HU" dirty="0"/>
            <a:t>(pl., tematikus interjú, tematikus kérdőív, napló)</a:t>
          </a:r>
        </a:p>
      </dgm:t>
    </dgm:pt>
    <dgm:pt modelId="{4D234F04-CAAC-4C44-B65A-F05DC81DA09D}" type="parTrans" cxnId="{92E98FD8-1537-4154-B95E-DDA6CBB6266E}">
      <dgm:prSet/>
      <dgm:spPr/>
      <dgm:t>
        <a:bodyPr/>
        <a:lstStyle/>
        <a:p>
          <a:endParaRPr lang="hu-HU"/>
        </a:p>
      </dgm:t>
    </dgm:pt>
    <dgm:pt modelId="{D3B0DD64-FDF9-43C0-8795-7A449367867C}" type="sibTrans" cxnId="{92E98FD8-1537-4154-B95E-DDA6CBB6266E}">
      <dgm:prSet/>
      <dgm:spPr/>
      <dgm:t>
        <a:bodyPr/>
        <a:lstStyle/>
        <a:p>
          <a:endParaRPr lang="hu-HU"/>
        </a:p>
      </dgm:t>
    </dgm:pt>
    <dgm:pt modelId="{7D4B033F-BC5E-4FFB-BDBB-9C80480BA3BC}">
      <dgm:prSet phldrT="[Text]"/>
      <dgm:spPr/>
      <dgm:t>
        <a:bodyPr/>
        <a:lstStyle/>
        <a:p>
          <a:r>
            <a:rPr lang="hu-HU" dirty="0"/>
            <a:t>Részletekbe megy, kellenek specifikus ismeretek (pl., időállandós elemzés MTM, műszeres mérés, pszichológiai vizsgálat)</a:t>
          </a:r>
        </a:p>
      </dgm:t>
    </dgm:pt>
    <dgm:pt modelId="{278E485C-9C92-4506-B426-A4F5BE03386E}" type="parTrans" cxnId="{85ED8823-307C-445D-8EE8-CC5DB24EAB7E}">
      <dgm:prSet/>
      <dgm:spPr/>
      <dgm:t>
        <a:bodyPr/>
        <a:lstStyle/>
        <a:p>
          <a:endParaRPr lang="hu-HU"/>
        </a:p>
      </dgm:t>
    </dgm:pt>
    <dgm:pt modelId="{421BE9B4-8AF9-447D-A8C7-57C921C75537}" type="sibTrans" cxnId="{85ED8823-307C-445D-8EE8-CC5DB24EAB7E}">
      <dgm:prSet/>
      <dgm:spPr/>
      <dgm:t>
        <a:bodyPr/>
        <a:lstStyle/>
        <a:p>
          <a:endParaRPr lang="hu-HU"/>
        </a:p>
      </dgm:t>
    </dgm:pt>
    <dgm:pt modelId="{AAA5E931-8537-4708-9AF8-18697FD4D334}">
      <dgm:prSet phldrT="[Text]"/>
      <dgm:spPr/>
      <dgm:t>
        <a:bodyPr/>
        <a:lstStyle/>
        <a:p>
          <a:r>
            <a:rPr lang="hu-HU" dirty="0"/>
            <a:t>Általános, nem kellenek specifikus ismeretek (pl., általános interjú, általános kérdőív, irodalom és dokumentáció tanulmányozása)</a:t>
          </a:r>
        </a:p>
      </dgm:t>
    </dgm:pt>
    <dgm:pt modelId="{6BECAD7D-2110-4191-819F-2CFFA1C50EC2}" type="parTrans" cxnId="{17BBF4CF-6887-4FAD-BFEA-5D14DB5A9244}">
      <dgm:prSet/>
      <dgm:spPr/>
      <dgm:t>
        <a:bodyPr/>
        <a:lstStyle/>
        <a:p>
          <a:endParaRPr lang="hu-HU"/>
        </a:p>
      </dgm:t>
    </dgm:pt>
    <dgm:pt modelId="{59CE1E43-F8CF-4F43-A944-54CA7C1BF996}" type="sibTrans" cxnId="{17BBF4CF-6887-4FAD-BFEA-5D14DB5A9244}">
      <dgm:prSet/>
      <dgm:spPr/>
      <dgm:t>
        <a:bodyPr/>
        <a:lstStyle/>
        <a:p>
          <a:endParaRPr lang="hu-HU"/>
        </a:p>
      </dgm:t>
    </dgm:pt>
    <dgm:pt modelId="{22757D90-4D14-4F21-A712-F22338D1637A}">
      <dgm:prSet phldrT="[Text]"/>
      <dgm:spPr/>
      <dgm:t>
        <a:bodyPr/>
        <a:lstStyle/>
        <a:p>
          <a:r>
            <a:rPr lang="hu-HU" dirty="0"/>
            <a:t>Általános, kellenek specifikus ismeretek (videotechnika, számítógépes elemzés)</a:t>
          </a:r>
        </a:p>
      </dgm:t>
    </dgm:pt>
    <dgm:pt modelId="{B57B25F5-8BBA-4718-9F24-5E660E80F7CF}" type="parTrans" cxnId="{E532AA22-9E05-4F4A-A4B6-0F9600404FEB}">
      <dgm:prSet/>
      <dgm:spPr/>
      <dgm:t>
        <a:bodyPr/>
        <a:lstStyle/>
        <a:p>
          <a:endParaRPr lang="hu-HU"/>
        </a:p>
      </dgm:t>
    </dgm:pt>
    <dgm:pt modelId="{5DC6E7A5-3271-4342-9C91-0944BB77C03F}" type="sibTrans" cxnId="{E532AA22-9E05-4F4A-A4B6-0F9600404FEB}">
      <dgm:prSet/>
      <dgm:spPr/>
      <dgm:t>
        <a:bodyPr/>
        <a:lstStyle/>
        <a:p>
          <a:endParaRPr lang="hu-HU"/>
        </a:p>
      </dgm:t>
    </dgm:pt>
    <dgm:pt modelId="{75A64140-5F80-4B6E-A9FE-81900C7F567A}" type="pres">
      <dgm:prSet presAssocID="{86094A52-74B2-4303-B426-9B62E9BF1698}" presName="matrix" presStyleCnt="0">
        <dgm:presLayoutVars>
          <dgm:chMax val="1"/>
          <dgm:dir/>
          <dgm:resizeHandles val="exact"/>
        </dgm:presLayoutVars>
      </dgm:prSet>
      <dgm:spPr/>
    </dgm:pt>
    <dgm:pt modelId="{E82FA02C-2F04-4D1B-813C-2C080F97AC0E}" type="pres">
      <dgm:prSet presAssocID="{86094A52-74B2-4303-B426-9B62E9BF1698}" presName="diamond" presStyleLbl="bgShp" presStyleIdx="0" presStyleCnt="1"/>
      <dgm:spPr/>
    </dgm:pt>
    <dgm:pt modelId="{C015AE69-4046-408B-A352-57D6304B1035}" type="pres">
      <dgm:prSet presAssocID="{86094A52-74B2-4303-B426-9B62E9BF169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1E97BA-1C04-4134-B895-2B52CDDAF535}" type="pres">
      <dgm:prSet presAssocID="{86094A52-74B2-4303-B426-9B62E9BF169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A85720B-FCE3-4FC5-91BB-A0A29361EC7C}" type="pres">
      <dgm:prSet presAssocID="{86094A52-74B2-4303-B426-9B62E9BF169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80E9444-80F9-4803-82F9-B045E63013B2}" type="pres">
      <dgm:prSet presAssocID="{86094A52-74B2-4303-B426-9B62E9BF169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532AA22-9E05-4F4A-A4B6-0F9600404FEB}" srcId="{86094A52-74B2-4303-B426-9B62E9BF1698}" destId="{22757D90-4D14-4F21-A712-F22338D1637A}" srcOrd="3" destOrd="0" parTransId="{B57B25F5-8BBA-4718-9F24-5E660E80F7CF}" sibTransId="{5DC6E7A5-3271-4342-9C91-0944BB77C03F}"/>
    <dgm:cxn modelId="{85ED8823-307C-445D-8EE8-CC5DB24EAB7E}" srcId="{86094A52-74B2-4303-B426-9B62E9BF1698}" destId="{7D4B033F-BC5E-4FFB-BDBB-9C80480BA3BC}" srcOrd="1" destOrd="0" parTransId="{278E485C-9C92-4506-B426-A4F5BE03386E}" sibTransId="{421BE9B4-8AF9-447D-A8C7-57C921C75537}"/>
    <dgm:cxn modelId="{13FFF268-5B62-4620-B361-30E93E860376}" type="presOf" srcId="{7D4B033F-BC5E-4FFB-BDBB-9C80480BA3BC}" destId="{DF1E97BA-1C04-4134-B895-2B52CDDAF535}" srcOrd="0" destOrd="0" presId="urn:microsoft.com/office/officeart/2005/8/layout/matrix3"/>
    <dgm:cxn modelId="{11293479-14CA-4AF2-96A4-68E96918ECAE}" type="presOf" srcId="{D7EF71C1-CDAC-4D79-B831-756732FAF0EE}" destId="{C015AE69-4046-408B-A352-57D6304B1035}" srcOrd="0" destOrd="0" presId="urn:microsoft.com/office/officeart/2005/8/layout/matrix3"/>
    <dgm:cxn modelId="{54C63CA9-B2EF-49D4-9187-038CC94C4D30}" type="presOf" srcId="{22757D90-4D14-4F21-A712-F22338D1637A}" destId="{E80E9444-80F9-4803-82F9-B045E63013B2}" srcOrd="0" destOrd="0" presId="urn:microsoft.com/office/officeart/2005/8/layout/matrix3"/>
    <dgm:cxn modelId="{E652DFB3-9C33-4DAC-8A77-D3EC2E9B6C5C}" type="presOf" srcId="{AAA5E931-8537-4708-9AF8-18697FD4D334}" destId="{4A85720B-FCE3-4FC5-91BB-A0A29361EC7C}" srcOrd="0" destOrd="0" presId="urn:microsoft.com/office/officeart/2005/8/layout/matrix3"/>
    <dgm:cxn modelId="{17BBF4CF-6887-4FAD-BFEA-5D14DB5A9244}" srcId="{86094A52-74B2-4303-B426-9B62E9BF1698}" destId="{AAA5E931-8537-4708-9AF8-18697FD4D334}" srcOrd="2" destOrd="0" parTransId="{6BECAD7D-2110-4191-819F-2CFFA1C50EC2}" sibTransId="{59CE1E43-F8CF-4F43-A944-54CA7C1BF996}"/>
    <dgm:cxn modelId="{92E98FD8-1537-4154-B95E-DDA6CBB6266E}" srcId="{86094A52-74B2-4303-B426-9B62E9BF1698}" destId="{D7EF71C1-CDAC-4D79-B831-756732FAF0EE}" srcOrd="0" destOrd="0" parTransId="{4D234F04-CAAC-4C44-B65A-F05DC81DA09D}" sibTransId="{D3B0DD64-FDF9-43C0-8795-7A449367867C}"/>
    <dgm:cxn modelId="{8CD684E7-E453-4D1E-ABCD-F77ACF417B68}" type="presOf" srcId="{86094A52-74B2-4303-B426-9B62E9BF1698}" destId="{75A64140-5F80-4B6E-A9FE-81900C7F567A}" srcOrd="0" destOrd="0" presId="urn:microsoft.com/office/officeart/2005/8/layout/matrix3"/>
    <dgm:cxn modelId="{4423CA76-965D-401D-B414-15EE9E66F78D}" type="presParOf" srcId="{75A64140-5F80-4B6E-A9FE-81900C7F567A}" destId="{E82FA02C-2F04-4D1B-813C-2C080F97AC0E}" srcOrd="0" destOrd="0" presId="urn:microsoft.com/office/officeart/2005/8/layout/matrix3"/>
    <dgm:cxn modelId="{DAEA3113-C15E-4EE3-903C-04FE3D6C49E8}" type="presParOf" srcId="{75A64140-5F80-4B6E-A9FE-81900C7F567A}" destId="{C015AE69-4046-408B-A352-57D6304B1035}" srcOrd="1" destOrd="0" presId="urn:microsoft.com/office/officeart/2005/8/layout/matrix3"/>
    <dgm:cxn modelId="{910AB0C4-C7F0-461F-8D7E-EF29AB5DE25B}" type="presParOf" srcId="{75A64140-5F80-4B6E-A9FE-81900C7F567A}" destId="{DF1E97BA-1C04-4134-B895-2B52CDDAF535}" srcOrd="2" destOrd="0" presId="urn:microsoft.com/office/officeart/2005/8/layout/matrix3"/>
    <dgm:cxn modelId="{D0E08CFC-8B95-48E8-A581-98A8F92ED26E}" type="presParOf" srcId="{75A64140-5F80-4B6E-A9FE-81900C7F567A}" destId="{4A85720B-FCE3-4FC5-91BB-A0A29361EC7C}" srcOrd="3" destOrd="0" presId="urn:microsoft.com/office/officeart/2005/8/layout/matrix3"/>
    <dgm:cxn modelId="{6AA5E231-1374-479D-8B4E-360B86E5F5C2}" type="presParOf" srcId="{75A64140-5F80-4B6E-A9FE-81900C7F567A}" destId="{E80E9444-80F9-4803-82F9-B045E63013B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229B0-1C41-454A-9357-20F5C1EDD2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4F1FC38-457B-46CA-AFCB-9E587F3A4D1F}">
      <dgm:prSet phldrT="[Text]"/>
      <dgm:spPr/>
      <dgm:t>
        <a:bodyPr/>
        <a:lstStyle/>
        <a:p>
          <a:r>
            <a:rPr lang="hu-HU" dirty="0"/>
            <a:t>Kontextus (Context)</a:t>
          </a:r>
        </a:p>
      </dgm:t>
    </dgm:pt>
    <dgm:pt modelId="{DCEBC645-376C-4F7E-8019-0179DA5871E2}" type="parTrans" cxnId="{A9AC5043-F8DF-4FD1-8369-828BC59BB480}">
      <dgm:prSet/>
      <dgm:spPr/>
      <dgm:t>
        <a:bodyPr/>
        <a:lstStyle/>
        <a:p>
          <a:endParaRPr lang="hu-HU"/>
        </a:p>
      </dgm:t>
    </dgm:pt>
    <dgm:pt modelId="{30ECAC00-4D02-4D84-8251-6A59D99E31A7}" type="sibTrans" cxnId="{A9AC5043-F8DF-4FD1-8369-828BC59BB480}">
      <dgm:prSet/>
      <dgm:spPr/>
      <dgm:t>
        <a:bodyPr/>
        <a:lstStyle/>
        <a:p>
          <a:endParaRPr lang="hu-HU"/>
        </a:p>
      </dgm:t>
    </dgm:pt>
    <dgm:pt modelId="{6EF41B5D-98BA-4578-B751-D2FFE846F96B}">
      <dgm:prSet phldrT="[Text]"/>
      <dgm:spPr/>
      <dgm:t>
        <a:bodyPr/>
        <a:lstStyle/>
        <a:p>
          <a:r>
            <a:rPr lang="hu-HU" dirty="0"/>
            <a:t>Mi történt?</a:t>
          </a:r>
        </a:p>
      </dgm:t>
    </dgm:pt>
    <dgm:pt modelId="{344753FF-C7CE-40B7-ADAE-A605F50FAE37}" type="parTrans" cxnId="{0E603545-61E4-470F-AC46-16952AC7EA9E}">
      <dgm:prSet/>
      <dgm:spPr/>
      <dgm:t>
        <a:bodyPr/>
        <a:lstStyle/>
        <a:p>
          <a:endParaRPr lang="hu-HU"/>
        </a:p>
      </dgm:t>
    </dgm:pt>
    <dgm:pt modelId="{DD673403-9320-450F-96CB-D63F5E2CDD3B}" type="sibTrans" cxnId="{0E603545-61E4-470F-AC46-16952AC7EA9E}">
      <dgm:prSet/>
      <dgm:spPr/>
      <dgm:t>
        <a:bodyPr/>
        <a:lstStyle/>
        <a:p>
          <a:endParaRPr lang="hu-HU"/>
        </a:p>
      </dgm:t>
    </dgm:pt>
    <dgm:pt modelId="{7F3A5CF0-380A-422A-9A72-B098A6D0E83E}">
      <dgm:prSet phldrT="[Text]"/>
      <dgm:spPr/>
      <dgm:t>
        <a:bodyPr/>
        <a:lstStyle/>
        <a:p>
          <a:r>
            <a:rPr lang="hu-HU" dirty="0"/>
            <a:t>Viselkedés (Behaviour)</a:t>
          </a:r>
        </a:p>
      </dgm:t>
    </dgm:pt>
    <dgm:pt modelId="{02CDABAC-6EA6-49FD-A151-E11E0C50AE34}" type="parTrans" cxnId="{6F252BA3-B041-4A0C-9DA0-D801E6D8520A}">
      <dgm:prSet/>
      <dgm:spPr/>
      <dgm:t>
        <a:bodyPr/>
        <a:lstStyle/>
        <a:p>
          <a:endParaRPr lang="hu-HU"/>
        </a:p>
      </dgm:t>
    </dgm:pt>
    <dgm:pt modelId="{BE480475-5274-446A-8EEE-E863734123A3}" type="sibTrans" cxnId="{6F252BA3-B041-4A0C-9DA0-D801E6D8520A}">
      <dgm:prSet/>
      <dgm:spPr/>
      <dgm:t>
        <a:bodyPr/>
        <a:lstStyle/>
        <a:p>
          <a:endParaRPr lang="hu-HU"/>
        </a:p>
      </dgm:t>
    </dgm:pt>
    <dgm:pt modelId="{50F70D5C-D16F-42FB-8A75-EB37F6046972}">
      <dgm:prSet phldrT="[Text]"/>
      <dgm:spPr/>
      <dgm:t>
        <a:bodyPr/>
        <a:lstStyle/>
        <a:p>
          <a:r>
            <a:rPr lang="hu-HU" dirty="0"/>
            <a:t>Mi volt erre a munkakör betöltőjének a viselkedéses válasza?</a:t>
          </a:r>
        </a:p>
      </dgm:t>
    </dgm:pt>
    <dgm:pt modelId="{D683F145-70F3-4AAE-9E90-568C81281A6E}" type="parTrans" cxnId="{E8F4FE7E-25FA-4808-A9B8-78E9429BDBCB}">
      <dgm:prSet/>
      <dgm:spPr/>
      <dgm:t>
        <a:bodyPr/>
        <a:lstStyle/>
        <a:p>
          <a:endParaRPr lang="hu-HU"/>
        </a:p>
      </dgm:t>
    </dgm:pt>
    <dgm:pt modelId="{28329AA1-B8EA-400A-BF30-74A0E4C6767A}" type="sibTrans" cxnId="{E8F4FE7E-25FA-4808-A9B8-78E9429BDBCB}">
      <dgm:prSet/>
      <dgm:spPr/>
      <dgm:t>
        <a:bodyPr/>
        <a:lstStyle/>
        <a:p>
          <a:endParaRPr lang="hu-HU"/>
        </a:p>
      </dgm:t>
    </dgm:pt>
    <dgm:pt modelId="{21C5B137-EF6E-415F-928C-3B162771F70D}">
      <dgm:prSet phldrT="[Text]"/>
      <dgm:spPr/>
      <dgm:t>
        <a:bodyPr/>
        <a:lstStyle/>
        <a:p>
          <a:r>
            <a:rPr lang="hu-HU" dirty="0"/>
            <a:t>Következmények (Results)</a:t>
          </a:r>
        </a:p>
      </dgm:t>
    </dgm:pt>
    <dgm:pt modelId="{0111E7E7-ADD3-4F60-96A2-418E27264D8E}" type="parTrans" cxnId="{D5B036F3-17EF-4778-8C23-4B874C912140}">
      <dgm:prSet/>
      <dgm:spPr/>
      <dgm:t>
        <a:bodyPr/>
        <a:lstStyle/>
        <a:p>
          <a:endParaRPr lang="hu-HU"/>
        </a:p>
      </dgm:t>
    </dgm:pt>
    <dgm:pt modelId="{16D8102B-71EC-4175-A52A-836E3C1B79C8}" type="sibTrans" cxnId="{D5B036F3-17EF-4778-8C23-4B874C912140}">
      <dgm:prSet/>
      <dgm:spPr/>
      <dgm:t>
        <a:bodyPr/>
        <a:lstStyle/>
        <a:p>
          <a:endParaRPr lang="hu-HU"/>
        </a:p>
      </dgm:t>
    </dgm:pt>
    <dgm:pt modelId="{75280E4F-A1A3-4979-93F1-A65B03B6D76D}">
      <dgm:prSet phldrT="[Text]"/>
      <dgm:spPr/>
      <dgm:t>
        <a:bodyPr/>
        <a:lstStyle/>
        <a:p>
          <a:r>
            <a:rPr lang="hu-HU" dirty="0"/>
            <a:t>Mi volt a válasz következménye?</a:t>
          </a:r>
        </a:p>
      </dgm:t>
    </dgm:pt>
    <dgm:pt modelId="{352766DF-B7F7-40B2-BFFA-461E45F56092}" type="parTrans" cxnId="{FFD1DA66-BC1A-4F46-BA6A-A544B122A6FD}">
      <dgm:prSet/>
      <dgm:spPr/>
      <dgm:t>
        <a:bodyPr/>
        <a:lstStyle/>
        <a:p>
          <a:endParaRPr lang="hu-HU"/>
        </a:p>
      </dgm:t>
    </dgm:pt>
    <dgm:pt modelId="{B5D9CE00-4A17-4361-A032-C64D24CF06E2}" type="sibTrans" cxnId="{FFD1DA66-BC1A-4F46-BA6A-A544B122A6FD}">
      <dgm:prSet/>
      <dgm:spPr/>
      <dgm:t>
        <a:bodyPr/>
        <a:lstStyle/>
        <a:p>
          <a:endParaRPr lang="hu-HU"/>
        </a:p>
      </dgm:t>
    </dgm:pt>
    <dgm:pt modelId="{1B6A06F6-3157-47C4-BA85-9E9972BE2E16}" type="pres">
      <dgm:prSet presAssocID="{21D229B0-1C41-454A-9357-20F5C1EDD2FD}" presName="Name0" presStyleCnt="0">
        <dgm:presLayoutVars>
          <dgm:dir/>
          <dgm:animLvl val="lvl"/>
          <dgm:resizeHandles val="exact"/>
        </dgm:presLayoutVars>
      </dgm:prSet>
      <dgm:spPr/>
    </dgm:pt>
    <dgm:pt modelId="{C3EAEC50-0858-4974-96BD-D104B10261B5}" type="pres">
      <dgm:prSet presAssocID="{64F1FC38-457B-46CA-AFCB-9E587F3A4D1F}" presName="linNode" presStyleCnt="0"/>
      <dgm:spPr/>
    </dgm:pt>
    <dgm:pt modelId="{F46349BE-FD87-4186-A157-B55DDDF18C45}" type="pres">
      <dgm:prSet presAssocID="{64F1FC38-457B-46CA-AFCB-9E587F3A4D1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D63696B-E2F9-4D54-840F-5616CA7D7C12}" type="pres">
      <dgm:prSet presAssocID="{64F1FC38-457B-46CA-AFCB-9E587F3A4D1F}" presName="descendantText" presStyleLbl="alignAccFollowNode1" presStyleIdx="0" presStyleCnt="3">
        <dgm:presLayoutVars>
          <dgm:bulletEnabled val="1"/>
        </dgm:presLayoutVars>
      </dgm:prSet>
      <dgm:spPr/>
    </dgm:pt>
    <dgm:pt modelId="{4B955C79-BF61-4657-9A63-9EE2C802A77F}" type="pres">
      <dgm:prSet presAssocID="{30ECAC00-4D02-4D84-8251-6A59D99E31A7}" presName="sp" presStyleCnt="0"/>
      <dgm:spPr/>
    </dgm:pt>
    <dgm:pt modelId="{DD095EE9-FA23-49CF-8FA0-4A6CFE41F601}" type="pres">
      <dgm:prSet presAssocID="{7F3A5CF0-380A-422A-9A72-B098A6D0E83E}" presName="linNode" presStyleCnt="0"/>
      <dgm:spPr/>
    </dgm:pt>
    <dgm:pt modelId="{5B20A17F-902F-4D5B-B616-1FEA91C2020D}" type="pres">
      <dgm:prSet presAssocID="{7F3A5CF0-380A-422A-9A72-B098A6D0E83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B329AB7-157F-4432-839A-FF3F3928AD8F}" type="pres">
      <dgm:prSet presAssocID="{7F3A5CF0-380A-422A-9A72-B098A6D0E83E}" presName="descendantText" presStyleLbl="alignAccFollowNode1" presStyleIdx="1" presStyleCnt="3">
        <dgm:presLayoutVars>
          <dgm:bulletEnabled val="1"/>
        </dgm:presLayoutVars>
      </dgm:prSet>
      <dgm:spPr/>
    </dgm:pt>
    <dgm:pt modelId="{68E77E72-9603-46B2-970E-80F49DCA6509}" type="pres">
      <dgm:prSet presAssocID="{BE480475-5274-446A-8EEE-E863734123A3}" presName="sp" presStyleCnt="0"/>
      <dgm:spPr/>
    </dgm:pt>
    <dgm:pt modelId="{5B254641-D0EA-45F6-8BE0-0A1A374DDEBC}" type="pres">
      <dgm:prSet presAssocID="{21C5B137-EF6E-415F-928C-3B162771F70D}" presName="linNode" presStyleCnt="0"/>
      <dgm:spPr/>
    </dgm:pt>
    <dgm:pt modelId="{D03225DF-6390-437B-BCEF-76EAFF68D8C9}" type="pres">
      <dgm:prSet presAssocID="{21C5B137-EF6E-415F-928C-3B162771F70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2AA8FF6-CCEA-4872-9AB1-F9A75515BFDB}" type="pres">
      <dgm:prSet presAssocID="{21C5B137-EF6E-415F-928C-3B162771F70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AB94824-2C95-40A3-B9F7-E3D7455C664A}" type="presOf" srcId="{50F70D5C-D16F-42FB-8A75-EB37F6046972}" destId="{4B329AB7-157F-4432-839A-FF3F3928AD8F}" srcOrd="0" destOrd="0" presId="urn:microsoft.com/office/officeart/2005/8/layout/vList5"/>
    <dgm:cxn modelId="{0D289436-5279-4A43-899B-2744E42029BD}" type="presOf" srcId="{21C5B137-EF6E-415F-928C-3B162771F70D}" destId="{D03225DF-6390-437B-BCEF-76EAFF68D8C9}" srcOrd="0" destOrd="0" presId="urn:microsoft.com/office/officeart/2005/8/layout/vList5"/>
    <dgm:cxn modelId="{B184B337-5372-4C03-B437-693FDC4F6349}" type="presOf" srcId="{75280E4F-A1A3-4979-93F1-A65B03B6D76D}" destId="{52AA8FF6-CCEA-4872-9AB1-F9A75515BFDB}" srcOrd="0" destOrd="0" presId="urn:microsoft.com/office/officeart/2005/8/layout/vList5"/>
    <dgm:cxn modelId="{A9AC5043-F8DF-4FD1-8369-828BC59BB480}" srcId="{21D229B0-1C41-454A-9357-20F5C1EDD2FD}" destId="{64F1FC38-457B-46CA-AFCB-9E587F3A4D1F}" srcOrd="0" destOrd="0" parTransId="{DCEBC645-376C-4F7E-8019-0179DA5871E2}" sibTransId="{30ECAC00-4D02-4D84-8251-6A59D99E31A7}"/>
    <dgm:cxn modelId="{0E603545-61E4-470F-AC46-16952AC7EA9E}" srcId="{64F1FC38-457B-46CA-AFCB-9E587F3A4D1F}" destId="{6EF41B5D-98BA-4578-B751-D2FFE846F96B}" srcOrd="0" destOrd="0" parTransId="{344753FF-C7CE-40B7-ADAE-A605F50FAE37}" sibTransId="{DD673403-9320-450F-96CB-D63F5E2CDD3B}"/>
    <dgm:cxn modelId="{FFD1DA66-BC1A-4F46-BA6A-A544B122A6FD}" srcId="{21C5B137-EF6E-415F-928C-3B162771F70D}" destId="{75280E4F-A1A3-4979-93F1-A65B03B6D76D}" srcOrd="0" destOrd="0" parTransId="{352766DF-B7F7-40B2-BFFA-461E45F56092}" sibTransId="{B5D9CE00-4A17-4361-A032-C64D24CF06E2}"/>
    <dgm:cxn modelId="{D4432D6B-4B25-4BFF-9162-8FA90042FD7F}" type="presOf" srcId="{64F1FC38-457B-46CA-AFCB-9E587F3A4D1F}" destId="{F46349BE-FD87-4186-A157-B55DDDF18C45}" srcOrd="0" destOrd="0" presId="urn:microsoft.com/office/officeart/2005/8/layout/vList5"/>
    <dgm:cxn modelId="{A688A174-DC6E-4E72-857E-46318FBB788F}" type="presOf" srcId="{6EF41B5D-98BA-4578-B751-D2FFE846F96B}" destId="{ED63696B-E2F9-4D54-840F-5616CA7D7C12}" srcOrd="0" destOrd="0" presId="urn:microsoft.com/office/officeart/2005/8/layout/vList5"/>
    <dgm:cxn modelId="{E8F4FE7E-25FA-4808-A9B8-78E9429BDBCB}" srcId="{7F3A5CF0-380A-422A-9A72-B098A6D0E83E}" destId="{50F70D5C-D16F-42FB-8A75-EB37F6046972}" srcOrd="0" destOrd="0" parTransId="{D683F145-70F3-4AAE-9E90-568C81281A6E}" sibTransId="{28329AA1-B8EA-400A-BF30-74A0E4C6767A}"/>
    <dgm:cxn modelId="{6F252BA3-B041-4A0C-9DA0-D801E6D8520A}" srcId="{21D229B0-1C41-454A-9357-20F5C1EDD2FD}" destId="{7F3A5CF0-380A-422A-9A72-B098A6D0E83E}" srcOrd="1" destOrd="0" parTransId="{02CDABAC-6EA6-49FD-A151-E11E0C50AE34}" sibTransId="{BE480475-5274-446A-8EEE-E863734123A3}"/>
    <dgm:cxn modelId="{BA0AEDAF-28D1-4F65-838E-70B7399569E7}" type="presOf" srcId="{7F3A5CF0-380A-422A-9A72-B098A6D0E83E}" destId="{5B20A17F-902F-4D5B-B616-1FEA91C2020D}" srcOrd="0" destOrd="0" presId="urn:microsoft.com/office/officeart/2005/8/layout/vList5"/>
    <dgm:cxn modelId="{B45BBDB9-22CC-4BC6-AED0-FABB41F8F236}" type="presOf" srcId="{21D229B0-1C41-454A-9357-20F5C1EDD2FD}" destId="{1B6A06F6-3157-47C4-BA85-9E9972BE2E16}" srcOrd="0" destOrd="0" presId="urn:microsoft.com/office/officeart/2005/8/layout/vList5"/>
    <dgm:cxn modelId="{D5B036F3-17EF-4778-8C23-4B874C912140}" srcId="{21D229B0-1C41-454A-9357-20F5C1EDD2FD}" destId="{21C5B137-EF6E-415F-928C-3B162771F70D}" srcOrd="2" destOrd="0" parTransId="{0111E7E7-ADD3-4F60-96A2-418E27264D8E}" sibTransId="{16D8102B-71EC-4175-A52A-836E3C1B79C8}"/>
    <dgm:cxn modelId="{123ECCF1-F0C8-4FF9-8DDD-B20430DC036B}" type="presParOf" srcId="{1B6A06F6-3157-47C4-BA85-9E9972BE2E16}" destId="{C3EAEC50-0858-4974-96BD-D104B10261B5}" srcOrd="0" destOrd="0" presId="urn:microsoft.com/office/officeart/2005/8/layout/vList5"/>
    <dgm:cxn modelId="{E7DFA0A3-C979-4E1E-AD51-BE77EC2E65E9}" type="presParOf" srcId="{C3EAEC50-0858-4974-96BD-D104B10261B5}" destId="{F46349BE-FD87-4186-A157-B55DDDF18C45}" srcOrd="0" destOrd="0" presId="urn:microsoft.com/office/officeart/2005/8/layout/vList5"/>
    <dgm:cxn modelId="{A92C6067-D258-48E3-8F76-6CF4487995E9}" type="presParOf" srcId="{C3EAEC50-0858-4974-96BD-D104B10261B5}" destId="{ED63696B-E2F9-4D54-840F-5616CA7D7C12}" srcOrd="1" destOrd="0" presId="urn:microsoft.com/office/officeart/2005/8/layout/vList5"/>
    <dgm:cxn modelId="{99CB0F91-F89E-4928-A75B-10580E0AC1A6}" type="presParOf" srcId="{1B6A06F6-3157-47C4-BA85-9E9972BE2E16}" destId="{4B955C79-BF61-4657-9A63-9EE2C802A77F}" srcOrd="1" destOrd="0" presId="urn:microsoft.com/office/officeart/2005/8/layout/vList5"/>
    <dgm:cxn modelId="{07CF609D-4F6D-4FC9-85EE-1D692F5D1DDE}" type="presParOf" srcId="{1B6A06F6-3157-47C4-BA85-9E9972BE2E16}" destId="{DD095EE9-FA23-49CF-8FA0-4A6CFE41F601}" srcOrd="2" destOrd="0" presId="urn:microsoft.com/office/officeart/2005/8/layout/vList5"/>
    <dgm:cxn modelId="{8B37E16A-D620-46FB-9D2F-AB066E80C88B}" type="presParOf" srcId="{DD095EE9-FA23-49CF-8FA0-4A6CFE41F601}" destId="{5B20A17F-902F-4D5B-B616-1FEA91C2020D}" srcOrd="0" destOrd="0" presId="urn:microsoft.com/office/officeart/2005/8/layout/vList5"/>
    <dgm:cxn modelId="{268BEA2F-E064-4208-B1CA-63D087E55BBE}" type="presParOf" srcId="{DD095EE9-FA23-49CF-8FA0-4A6CFE41F601}" destId="{4B329AB7-157F-4432-839A-FF3F3928AD8F}" srcOrd="1" destOrd="0" presId="urn:microsoft.com/office/officeart/2005/8/layout/vList5"/>
    <dgm:cxn modelId="{F9F78231-7A18-41C7-AF9D-8E252C26F9DC}" type="presParOf" srcId="{1B6A06F6-3157-47C4-BA85-9E9972BE2E16}" destId="{68E77E72-9603-46B2-970E-80F49DCA6509}" srcOrd="3" destOrd="0" presId="urn:microsoft.com/office/officeart/2005/8/layout/vList5"/>
    <dgm:cxn modelId="{9DB12E00-5CF9-4903-96AC-EBC9712F3C78}" type="presParOf" srcId="{1B6A06F6-3157-47C4-BA85-9E9972BE2E16}" destId="{5B254641-D0EA-45F6-8BE0-0A1A374DDEBC}" srcOrd="4" destOrd="0" presId="urn:microsoft.com/office/officeart/2005/8/layout/vList5"/>
    <dgm:cxn modelId="{59B36635-27CE-446D-B1CB-51F7E806EA1C}" type="presParOf" srcId="{5B254641-D0EA-45F6-8BE0-0A1A374DDEBC}" destId="{D03225DF-6390-437B-BCEF-76EAFF68D8C9}" srcOrd="0" destOrd="0" presId="urn:microsoft.com/office/officeart/2005/8/layout/vList5"/>
    <dgm:cxn modelId="{B367C157-2A13-4FB7-AE61-EB86757A15DD}" type="presParOf" srcId="{5B254641-D0EA-45F6-8BE0-0A1A374DDEBC}" destId="{52AA8FF6-CCEA-4872-9AB1-F9A75515BF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8BD429-3299-4CBE-B953-305B5F3DD4F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45910E4-9F7E-4C95-B182-BA1C56D3B7EA}">
      <dgm:prSet phldrT="[Text]"/>
      <dgm:spPr/>
      <dgm:t>
        <a:bodyPr/>
        <a:lstStyle/>
        <a:p>
          <a:r>
            <a:rPr lang="hu-HU" dirty="0"/>
            <a:t>Vezetés: képes legyen arra, hogy irányítson és befolyásoljon embereket abban, hogy a meghatározott célok érdekében azok különböző cselekvéseket hajtsanak végre.</a:t>
          </a:r>
        </a:p>
      </dgm:t>
    </dgm:pt>
    <dgm:pt modelId="{7B48FE68-4B74-4029-9F03-D30010CFE812}" type="parTrans" cxnId="{FFA87BCD-B95D-4CAC-8304-9CCC0116A9B5}">
      <dgm:prSet/>
      <dgm:spPr/>
      <dgm:t>
        <a:bodyPr/>
        <a:lstStyle/>
        <a:p>
          <a:endParaRPr lang="hu-HU"/>
        </a:p>
      </dgm:t>
    </dgm:pt>
    <dgm:pt modelId="{CF504E2D-9AFE-4C31-9B31-A8309B566C2C}" type="sibTrans" cxnId="{FFA87BCD-B95D-4CAC-8304-9CCC0116A9B5}">
      <dgm:prSet/>
      <dgm:spPr/>
      <dgm:t>
        <a:bodyPr/>
        <a:lstStyle/>
        <a:p>
          <a:endParaRPr lang="hu-HU"/>
        </a:p>
      </dgm:t>
    </dgm:pt>
    <dgm:pt modelId="{B779F84B-FA21-48F9-8739-E5678D8CADA5}">
      <dgm:prSet phldrT="[Text]"/>
      <dgm:spPr/>
      <dgm:t>
        <a:bodyPr/>
        <a:lstStyle/>
        <a:p>
          <a:r>
            <a:rPr lang="hu-HU" dirty="0"/>
            <a:t>Vezetés: képes legyen arra, hogy megfelelő módszerek segítségével irányítson és befolyásoljon embereket abban, hogy meghatározott célok érdekében azok különböző cselekvéseket hajtsanak végre</a:t>
          </a:r>
        </a:p>
      </dgm:t>
    </dgm:pt>
    <dgm:pt modelId="{006CED01-117B-4D2E-A848-F67C6E707901}" type="parTrans" cxnId="{B1E12D15-09B2-4138-955C-2179E14DAF62}">
      <dgm:prSet/>
      <dgm:spPr/>
      <dgm:t>
        <a:bodyPr/>
        <a:lstStyle/>
        <a:p>
          <a:endParaRPr lang="hu-HU"/>
        </a:p>
      </dgm:t>
    </dgm:pt>
    <dgm:pt modelId="{0C7D2A4A-D237-4312-98CF-1A49CEE1E95D}" type="sibTrans" cxnId="{B1E12D15-09B2-4138-955C-2179E14DAF62}">
      <dgm:prSet/>
      <dgm:spPr/>
      <dgm:t>
        <a:bodyPr/>
        <a:lstStyle/>
        <a:p>
          <a:endParaRPr lang="hu-HU"/>
        </a:p>
      </dgm:t>
    </dgm:pt>
    <dgm:pt modelId="{3E9E7873-6E59-4FF1-9800-E545FF89D3E8}" type="pres">
      <dgm:prSet presAssocID="{CE8BD429-3299-4CBE-B953-305B5F3DD4F5}" presName="diagram" presStyleCnt="0">
        <dgm:presLayoutVars>
          <dgm:dir/>
          <dgm:resizeHandles val="exact"/>
        </dgm:presLayoutVars>
      </dgm:prSet>
      <dgm:spPr/>
    </dgm:pt>
    <dgm:pt modelId="{55815482-FCB3-4E9E-B145-03A71FF7571D}" type="pres">
      <dgm:prSet presAssocID="{545910E4-9F7E-4C95-B182-BA1C56D3B7EA}" presName="arrow" presStyleLbl="node1" presStyleIdx="0" presStyleCnt="2">
        <dgm:presLayoutVars>
          <dgm:bulletEnabled val="1"/>
        </dgm:presLayoutVars>
      </dgm:prSet>
      <dgm:spPr/>
    </dgm:pt>
    <dgm:pt modelId="{BC004695-BE21-4ED7-A3DE-D71579D95692}" type="pres">
      <dgm:prSet presAssocID="{B779F84B-FA21-48F9-8739-E5678D8CADA5}" presName="arrow" presStyleLbl="node1" presStyleIdx="1" presStyleCnt="2">
        <dgm:presLayoutVars>
          <dgm:bulletEnabled val="1"/>
        </dgm:presLayoutVars>
      </dgm:prSet>
      <dgm:spPr/>
    </dgm:pt>
  </dgm:ptLst>
  <dgm:cxnLst>
    <dgm:cxn modelId="{B1E12D15-09B2-4138-955C-2179E14DAF62}" srcId="{CE8BD429-3299-4CBE-B953-305B5F3DD4F5}" destId="{B779F84B-FA21-48F9-8739-E5678D8CADA5}" srcOrd="1" destOrd="0" parTransId="{006CED01-117B-4D2E-A848-F67C6E707901}" sibTransId="{0C7D2A4A-D237-4312-98CF-1A49CEE1E95D}"/>
    <dgm:cxn modelId="{74E0A13C-EAD0-4832-AB6E-AB30200EB832}" type="presOf" srcId="{CE8BD429-3299-4CBE-B953-305B5F3DD4F5}" destId="{3E9E7873-6E59-4FF1-9800-E545FF89D3E8}" srcOrd="0" destOrd="0" presId="urn:microsoft.com/office/officeart/2005/8/layout/arrow5"/>
    <dgm:cxn modelId="{CF0B359F-E5A9-4B23-8829-4CBACF6C5C20}" type="presOf" srcId="{545910E4-9F7E-4C95-B182-BA1C56D3B7EA}" destId="{55815482-FCB3-4E9E-B145-03A71FF7571D}" srcOrd="0" destOrd="0" presId="urn:microsoft.com/office/officeart/2005/8/layout/arrow5"/>
    <dgm:cxn modelId="{FFA87BCD-B95D-4CAC-8304-9CCC0116A9B5}" srcId="{CE8BD429-3299-4CBE-B953-305B5F3DD4F5}" destId="{545910E4-9F7E-4C95-B182-BA1C56D3B7EA}" srcOrd="0" destOrd="0" parTransId="{7B48FE68-4B74-4029-9F03-D30010CFE812}" sibTransId="{CF504E2D-9AFE-4C31-9B31-A8309B566C2C}"/>
    <dgm:cxn modelId="{73BEE6F7-1946-4A41-8CD5-D76F5390373E}" type="presOf" srcId="{B779F84B-FA21-48F9-8739-E5678D8CADA5}" destId="{BC004695-BE21-4ED7-A3DE-D71579D95692}" srcOrd="0" destOrd="0" presId="urn:microsoft.com/office/officeart/2005/8/layout/arrow5"/>
    <dgm:cxn modelId="{2FE7D20D-EDE5-4173-BBA2-E935E033315B}" type="presParOf" srcId="{3E9E7873-6E59-4FF1-9800-E545FF89D3E8}" destId="{55815482-FCB3-4E9E-B145-03A71FF7571D}" srcOrd="0" destOrd="0" presId="urn:microsoft.com/office/officeart/2005/8/layout/arrow5"/>
    <dgm:cxn modelId="{B0DBE0E8-D41E-4F44-99B3-3C34D2766922}" type="presParOf" srcId="{3E9E7873-6E59-4FF1-9800-E545FF89D3E8}" destId="{BC004695-BE21-4ED7-A3DE-D71579D9569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6A81BB-5FE1-489F-BF22-E30BE30CDAD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EAF1671-37CB-4875-95F9-747F426621D5}">
      <dgm:prSet/>
      <dgm:spPr/>
      <dgm:t>
        <a:bodyPr/>
        <a:lstStyle/>
        <a:p>
          <a:r>
            <a:rPr lang="hu-HU" dirty="0"/>
            <a:t>Mobilizáció: az a képesség, hogy rávegye a saját csapatát, hogy egy projektre koncentráljanak, hogy kövessék a szervezet vízióját, értékeit és céljait és hogy együtt dolgozzanak, hogy elérjék a várt eredményeket </a:t>
          </a:r>
        </a:p>
      </dgm:t>
    </dgm:pt>
    <dgm:pt modelId="{01C45EE0-BE16-44B6-BA2F-3980EFEB445A}" type="parTrans" cxnId="{8457B89D-B9FA-42FA-A1EB-BBDDEB29253F}">
      <dgm:prSet/>
      <dgm:spPr/>
      <dgm:t>
        <a:bodyPr/>
        <a:lstStyle/>
        <a:p>
          <a:endParaRPr lang="hu-HU"/>
        </a:p>
      </dgm:t>
    </dgm:pt>
    <dgm:pt modelId="{E43D8865-CE65-42FC-8414-B72A6B45BA26}" type="sibTrans" cxnId="{8457B89D-B9FA-42FA-A1EB-BBDDEB29253F}">
      <dgm:prSet/>
      <dgm:spPr/>
      <dgm:t>
        <a:bodyPr/>
        <a:lstStyle/>
        <a:p>
          <a:endParaRPr lang="hu-HU"/>
        </a:p>
      </dgm:t>
    </dgm:pt>
    <dgm:pt modelId="{4E500040-623C-4353-9583-932FA292D907}">
      <dgm:prSet/>
      <dgm:spPr/>
      <dgm:t>
        <a:bodyPr/>
        <a:lstStyle/>
        <a:p>
          <a:r>
            <a:rPr lang="hu-HU" dirty="0"/>
            <a:t>Szupervízió és kontroll: az a képesség, hogy a csapata elérje a kívánt célokat, értékelje a teljesítményt, mérje a különbséget a cél és az eredmény között és megfelelő korrekciókat alkalmazzon, ha szükséges. </a:t>
          </a:r>
        </a:p>
      </dgm:t>
    </dgm:pt>
    <dgm:pt modelId="{BEF420F5-3B7A-44E9-8F8C-0D987847784F}" type="parTrans" cxnId="{C864655A-DC38-4633-9007-2B0DE9C082B8}">
      <dgm:prSet/>
      <dgm:spPr/>
      <dgm:t>
        <a:bodyPr/>
        <a:lstStyle/>
        <a:p>
          <a:endParaRPr lang="hu-HU"/>
        </a:p>
      </dgm:t>
    </dgm:pt>
    <dgm:pt modelId="{701DF63F-50C2-4CE7-B419-962D8361E0E9}" type="sibTrans" cxnId="{C864655A-DC38-4633-9007-2B0DE9C082B8}">
      <dgm:prSet/>
      <dgm:spPr/>
      <dgm:t>
        <a:bodyPr/>
        <a:lstStyle/>
        <a:p>
          <a:endParaRPr lang="hu-HU"/>
        </a:p>
      </dgm:t>
    </dgm:pt>
    <dgm:pt modelId="{68CBEE1D-2687-4693-9E68-697EED00C8C2}" type="pres">
      <dgm:prSet presAssocID="{BD6A81BB-5FE1-489F-BF22-E30BE30CDAD5}" presName="diagram" presStyleCnt="0">
        <dgm:presLayoutVars>
          <dgm:dir/>
          <dgm:resizeHandles val="exact"/>
        </dgm:presLayoutVars>
      </dgm:prSet>
      <dgm:spPr/>
    </dgm:pt>
    <dgm:pt modelId="{8AC08320-1561-4C07-B123-3CD842BA9EE9}" type="pres">
      <dgm:prSet presAssocID="{1EAF1671-37CB-4875-95F9-747F426621D5}" presName="arrow" presStyleLbl="node1" presStyleIdx="0" presStyleCnt="2">
        <dgm:presLayoutVars>
          <dgm:bulletEnabled val="1"/>
        </dgm:presLayoutVars>
      </dgm:prSet>
      <dgm:spPr/>
    </dgm:pt>
    <dgm:pt modelId="{B37B5EFC-20AC-43A4-8279-A49778FE9143}" type="pres">
      <dgm:prSet presAssocID="{4E500040-623C-4353-9583-932FA292D907}" presName="arrow" presStyleLbl="node1" presStyleIdx="1" presStyleCnt="2">
        <dgm:presLayoutVars>
          <dgm:bulletEnabled val="1"/>
        </dgm:presLayoutVars>
      </dgm:prSet>
      <dgm:spPr/>
    </dgm:pt>
  </dgm:ptLst>
  <dgm:cxnLst>
    <dgm:cxn modelId="{2DB6212A-3B1C-4607-9642-57A7AA8926DB}" type="presOf" srcId="{1EAF1671-37CB-4875-95F9-747F426621D5}" destId="{8AC08320-1561-4C07-B123-3CD842BA9EE9}" srcOrd="0" destOrd="0" presId="urn:microsoft.com/office/officeart/2005/8/layout/arrow5"/>
    <dgm:cxn modelId="{C864655A-DC38-4633-9007-2B0DE9C082B8}" srcId="{BD6A81BB-5FE1-489F-BF22-E30BE30CDAD5}" destId="{4E500040-623C-4353-9583-932FA292D907}" srcOrd="1" destOrd="0" parTransId="{BEF420F5-3B7A-44E9-8F8C-0D987847784F}" sibTransId="{701DF63F-50C2-4CE7-B419-962D8361E0E9}"/>
    <dgm:cxn modelId="{8457B89D-B9FA-42FA-A1EB-BBDDEB29253F}" srcId="{BD6A81BB-5FE1-489F-BF22-E30BE30CDAD5}" destId="{1EAF1671-37CB-4875-95F9-747F426621D5}" srcOrd="0" destOrd="0" parTransId="{01C45EE0-BE16-44B6-BA2F-3980EFEB445A}" sibTransId="{E43D8865-CE65-42FC-8414-B72A6B45BA26}"/>
    <dgm:cxn modelId="{6D00F5AD-CAFD-41C1-A49F-C9F4CC0A5BE9}" type="presOf" srcId="{BD6A81BB-5FE1-489F-BF22-E30BE30CDAD5}" destId="{68CBEE1D-2687-4693-9E68-697EED00C8C2}" srcOrd="0" destOrd="0" presId="urn:microsoft.com/office/officeart/2005/8/layout/arrow5"/>
    <dgm:cxn modelId="{9C8701B8-4513-4AEC-A62A-C1EDB064BF34}" type="presOf" srcId="{4E500040-623C-4353-9583-932FA292D907}" destId="{B37B5EFC-20AC-43A4-8279-A49778FE9143}" srcOrd="0" destOrd="0" presId="urn:microsoft.com/office/officeart/2005/8/layout/arrow5"/>
    <dgm:cxn modelId="{5F0AE9AF-D734-4908-9760-A6019FDC6143}" type="presParOf" srcId="{68CBEE1D-2687-4693-9E68-697EED00C8C2}" destId="{8AC08320-1561-4C07-B123-3CD842BA9EE9}" srcOrd="0" destOrd="0" presId="urn:microsoft.com/office/officeart/2005/8/layout/arrow5"/>
    <dgm:cxn modelId="{B6EEAE38-DDA9-4D5B-9CBF-02CB5A9B64CC}" type="presParOf" srcId="{68CBEE1D-2687-4693-9E68-697EED00C8C2}" destId="{B37B5EFC-20AC-43A4-8279-A49778FE914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CF18D-E11A-40F3-8116-B6D93111CDB9}">
      <dsp:nvSpPr>
        <dsp:cNvPr id="0" name=""/>
        <dsp:cNvSpPr/>
      </dsp:nvSpPr>
      <dsp:spPr>
        <a:xfrm rot="16200000">
          <a:off x="-1579667" y="1584386"/>
          <a:ext cx="4824535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581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Külső környezeti hatások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Gazdasági tényezők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Munkaerőpiaci helyzet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Kormányrendelkezések</a:t>
          </a:r>
        </a:p>
      </dsp:txBody>
      <dsp:txXfrm rot="5400000">
        <a:off x="4719" y="964907"/>
        <a:ext cx="1655762" cy="2894721"/>
      </dsp:txXfrm>
    </dsp:sp>
    <dsp:sp modelId="{818E4C2A-04CF-467E-9767-036DEDB96DB4}">
      <dsp:nvSpPr>
        <dsp:cNvPr id="0" name=""/>
        <dsp:cNvSpPr/>
      </dsp:nvSpPr>
      <dsp:spPr>
        <a:xfrm rot="16200000">
          <a:off x="200276" y="1584386"/>
          <a:ext cx="4824535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581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Belső környezeti hatások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Célok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Szervezeti kultúra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A feladat jellege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Munkacsoport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Vezetői stílus</a:t>
          </a:r>
        </a:p>
      </dsp:txBody>
      <dsp:txXfrm rot="5400000">
        <a:off x="1784662" y="964907"/>
        <a:ext cx="1655762" cy="2894721"/>
      </dsp:txXfrm>
    </dsp:sp>
    <dsp:sp modelId="{052029E0-A367-4989-8EAC-19F37E894C1E}">
      <dsp:nvSpPr>
        <dsp:cNvPr id="0" name=""/>
        <dsp:cNvSpPr/>
      </dsp:nvSpPr>
      <dsp:spPr>
        <a:xfrm rot="16200000">
          <a:off x="1980220" y="1584386"/>
          <a:ext cx="4824535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581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HR tevékenységek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Létszámtervezés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Toborzás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Kiválasztás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Teljesítményértékelés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Képzés és fejlesztés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Karriertervezés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Juttatások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Egészségmegőrzés stb.</a:t>
          </a:r>
        </a:p>
      </dsp:txBody>
      <dsp:txXfrm rot="5400000">
        <a:off x="3564606" y="964907"/>
        <a:ext cx="1655762" cy="2894721"/>
      </dsp:txXfrm>
    </dsp:sp>
    <dsp:sp modelId="{0210E840-D42B-4490-8571-268B2DD56E9F}">
      <dsp:nvSpPr>
        <dsp:cNvPr id="0" name=""/>
        <dsp:cNvSpPr/>
      </dsp:nvSpPr>
      <dsp:spPr>
        <a:xfrm rot="16200000">
          <a:off x="3760164" y="1584386"/>
          <a:ext cx="4824535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581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Jelöltek, dolgozók egyéni jellemzői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Képességek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Attitűdök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Értékek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Motiváció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Személyiség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Kompetencia</a:t>
          </a:r>
        </a:p>
      </dsp:txBody>
      <dsp:txXfrm rot="5400000">
        <a:off x="5344550" y="964907"/>
        <a:ext cx="1655762" cy="2894721"/>
      </dsp:txXfrm>
    </dsp:sp>
    <dsp:sp modelId="{01271C90-F102-4A05-AADD-811234E93974}">
      <dsp:nvSpPr>
        <dsp:cNvPr id="0" name=""/>
        <dsp:cNvSpPr/>
      </dsp:nvSpPr>
      <dsp:spPr>
        <a:xfrm rot="16200000">
          <a:off x="5540108" y="1584386"/>
          <a:ext cx="4824535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581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A teljesítmény kritériumai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Teljesítmény objektív és szubjektív mutatói (elégedettség, hiányzás, fluktuáció, balesetek aránya)</a:t>
          </a:r>
        </a:p>
      </dsp:txBody>
      <dsp:txXfrm rot="5400000">
        <a:off x="7124494" y="964907"/>
        <a:ext cx="1655762" cy="2894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3479-3FE9-4382-AA86-E936FFE0FC61}">
      <dsp:nvSpPr>
        <dsp:cNvPr id="0" name=""/>
        <dsp:cNvSpPr/>
      </dsp:nvSpPr>
      <dsp:spPr>
        <a:xfrm rot="5400000">
          <a:off x="-134941" y="136862"/>
          <a:ext cx="899613" cy="629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Első lépés</a:t>
          </a:r>
        </a:p>
      </dsp:txBody>
      <dsp:txXfrm rot="-5400000">
        <a:off x="2" y="316785"/>
        <a:ext cx="629729" cy="269884"/>
      </dsp:txXfrm>
    </dsp:sp>
    <dsp:sp modelId="{27CD4556-A488-4B48-8D85-BFC1DB17EE0E}">
      <dsp:nvSpPr>
        <dsp:cNvPr id="0" name=""/>
        <dsp:cNvSpPr/>
      </dsp:nvSpPr>
      <dsp:spPr>
        <a:xfrm rot="5400000">
          <a:off x="3794390" y="-3162740"/>
          <a:ext cx="584748" cy="6914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A munkakör és a kulturális háttér vizsgálata</a:t>
          </a:r>
        </a:p>
      </dsp:txBody>
      <dsp:txXfrm rot="-5400000">
        <a:off x="629730" y="30465"/>
        <a:ext cx="6885525" cy="527658"/>
      </dsp:txXfrm>
    </dsp:sp>
    <dsp:sp modelId="{FD6F138F-6505-431F-A171-6BFF0C84F860}">
      <dsp:nvSpPr>
        <dsp:cNvPr id="0" name=""/>
        <dsp:cNvSpPr/>
      </dsp:nvSpPr>
      <dsp:spPr>
        <a:xfrm rot="5400000">
          <a:off x="-134941" y="916680"/>
          <a:ext cx="899613" cy="629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Második lépés</a:t>
          </a:r>
        </a:p>
      </dsp:txBody>
      <dsp:txXfrm rot="-5400000">
        <a:off x="2" y="1096603"/>
        <a:ext cx="629729" cy="269884"/>
      </dsp:txXfrm>
    </dsp:sp>
    <dsp:sp modelId="{303D7BB5-2B6D-4876-B0D2-0910E50C35E8}">
      <dsp:nvSpPr>
        <dsp:cNvPr id="0" name=""/>
        <dsp:cNvSpPr/>
      </dsp:nvSpPr>
      <dsp:spPr>
        <a:xfrm rot="5400000">
          <a:off x="3794390" y="-2382922"/>
          <a:ext cx="584748" cy="6914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Kiválasztási kritériumok és döntéshozatali szabályok kidolgozása</a:t>
          </a:r>
        </a:p>
      </dsp:txBody>
      <dsp:txXfrm rot="-5400000">
        <a:off x="629730" y="810283"/>
        <a:ext cx="6885525" cy="527658"/>
      </dsp:txXfrm>
    </dsp:sp>
    <dsp:sp modelId="{3D76B559-0650-4527-97D0-FD36559768F7}">
      <dsp:nvSpPr>
        <dsp:cNvPr id="0" name=""/>
        <dsp:cNvSpPr/>
      </dsp:nvSpPr>
      <dsp:spPr>
        <a:xfrm rot="5400000">
          <a:off x="-134941" y="1696497"/>
          <a:ext cx="899613" cy="629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Harmadik lépés</a:t>
          </a:r>
        </a:p>
      </dsp:txBody>
      <dsp:txXfrm rot="-5400000">
        <a:off x="2" y="1876420"/>
        <a:ext cx="629729" cy="269884"/>
      </dsp:txXfrm>
    </dsp:sp>
    <dsp:sp modelId="{189EF0A9-2B97-4552-97CC-E3ADB183DF15}">
      <dsp:nvSpPr>
        <dsp:cNvPr id="0" name=""/>
        <dsp:cNvSpPr/>
      </dsp:nvSpPr>
      <dsp:spPr>
        <a:xfrm rot="5400000">
          <a:off x="3794390" y="-1603105"/>
          <a:ext cx="584748" cy="6914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A használt alkalmasság-, és kiválasztási technikák alkalmazása</a:t>
          </a:r>
        </a:p>
      </dsp:txBody>
      <dsp:txXfrm rot="-5400000">
        <a:off x="629730" y="1590100"/>
        <a:ext cx="6885525" cy="527658"/>
      </dsp:txXfrm>
    </dsp:sp>
    <dsp:sp modelId="{10AB8424-12B4-4383-B026-70DBE95704C0}">
      <dsp:nvSpPr>
        <dsp:cNvPr id="0" name=""/>
        <dsp:cNvSpPr/>
      </dsp:nvSpPr>
      <dsp:spPr>
        <a:xfrm rot="5400000">
          <a:off x="-134941" y="2476315"/>
          <a:ext cx="899613" cy="629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Negyedik lépés</a:t>
          </a:r>
        </a:p>
      </dsp:txBody>
      <dsp:txXfrm rot="-5400000">
        <a:off x="2" y="2656238"/>
        <a:ext cx="629729" cy="269884"/>
      </dsp:txXfrm>
    </dsp:sp>
    <dsp:sp modelId="{27F1D24C-E1B1-4F97-A34A-BC73AB50EF63}">
      <dsp:nvSpPr>
        <dsp:cNvPr id="0" name=""/>
        <dsp:cNvSpPr/>
      </dsp:nvSpPr>
      <dsp:spPr>
        <a:xfrm rot="5400000">
          <a:off x="3794390" y="-823287"/>
          <a:ext cx="584748" cy="6914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Értékelés és döntéshozatal</a:t>
          </a:r>
        </a:p>
      </dsp:txBody>
      <dsp:txXfrm rot="-5400000">
        <a:off x="629730" y="2369918"/>
        <a:ext cx="6885525" cy="527658"/>
      </dsp:txXfrm>
    </dsp:sp>
    <dsp:sp modelId="{E51A45AF-222B-4983-80CF-33B60AB466AF}">
      <dsp:nvSpPr>
        <dsp:cNvPr id="0" name=""/>
        <dsp:cNvSpPr/>
      </dsp:nvSpPr>
      <dsp:spPr>
        <a:xfrm rot="5400000">
          <a:off x="-134941" y="3256133"/>
          <a:ext cx="899613" cy="629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Ötödik</a:t>
          </a:r>
          <a:r>
            <a:rPr lang="hu-HU" sz="900" kern="1200" dirty="0"/>
            <a:t> lépés</a:t>
          </a:r>
        </a:p>
      </dsp:txBody>
      <dsp:txXfrm rot="-5400000">
        <a:off x="2" y="3436056"/>
        <a:ext cx="629729" cy="269884"/>
      </dsp:txXfrm>
    </dsp:sp>
    <dsp:sp modelId="{D01EDB5B-CA6E-4D4A-9FE1-5FD0DBFBF01B}">
      <dsp:nvSpPr>
        <dsp:cNvPr id="0" name=""/>
        <dsp:cNvSpPr/>
      </dsp:nvSpPr>
      <dsp:spPr>
        <a:xfrm rot="5400000">
          <a:off x="3794390" y="-43469"/>
          <a:ext cx="584748" cy="6914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A beválás vizsgálata</a:t>
          </a:r>
        </a:p>
      </dsp:txBody>
      <dsp:txXfrm rot="-5400000">
        <a:off x="629730" y="3149736"/>
        <a:ext cx="6885525" cy="527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FA02C-2F04-4D1B-813C-2C080F97AC0E}">
      <dsp:nvSpPr>
        <dsp:cNvPr id="0" name=""/>
        <dsp:cNvSpPr/>
      </dsp:nvSpPr>
      <dsp:spPr>
        <a:xfrm>
          <a:off x="1722406" y="0"/>
          <a:ext cx="5590666" cy="559066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5AE69-4046-408B-A352-57D6304B1035}">
      <dsp:nvSpPr>
        <dsp:cNvPr id="0" name=""/>
        <dsp:cNvSpPr/>
      </dsp:nvSpPr>
      <dsp:spPr>
        <a:xfrm>
          <a:off x="2253520" y="531113"/>
          <a:ext cx="2180359" cy="2180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Részletekbe megy, nem kellenek specifikus ismeretek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(pl., tematikus interjú, tematikus kérdőív, napló)</a:t>
          </a:r>
        </a:p>
      </dsp:txBody>
      <dsp:txXfrm>
        <a:off x="2359956" y="637549"/>
        <a:ext cx="1967487" cy="1967487"/>
      </dsp:txXfrm>
    </dsp:sp>
    <dsp:sp modelId="{DF1E97BA-1C04-4134-B895-2B52CDDAF535}">
      <dsp:nvSpPr>
        <dsp:cNvPr id="0" name=""/>
        <dsp:cNvSpPr/>
      </dsp:nvSpPr>
      <dsp:spPr>
        <a:xfrm>
          <a:off x="4601599" y="531113"/>
          <a:ext cx="2180359" cy="2180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Részletekbe megy, kellenek specifikus ismeretek (pl., időállandós elemzés MTM, műszeres mérés, pszichológiai vizsgálat)</a:t>
          </a:r>
        </a:p>
      </dsp:txBody>
      <dsp:txXfrm>
        <a:off x="4708035" y="637549"/>
        <a:ext cx="1967487" cy="1967487"/>
      </dsp:txXfrm>
    </dsp:sp>
    <dsp:sp modelId="{4A85720B-FCE3-4FC5-91BB-A0A29361EC7C}">
      <dsp:nvSpPr>
        <dsp:cNvPr id="0" name=""/>
        <dsp:cNvSpPr/>
      </dsp:nvSpPr>
      <dsp:spPr>
        <a:xfrm>
          <a:off x="2253520" y="2879192"/>
          <a:ext cx="2180359" cy="2180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Általános, nem kellenek specifikus ismeretek (pl., általános interjú, általános kérdőív, irodalom és dokumentáció tanulmányozása)</a:t>
          </a:r>
        </a:p>
      </dsp:txBody>
      <dsp:txXfrm>
        <a:off x="2359956" y="2985628"/>
        <a:ext cx="1967487" cy="1967487"/>
      </dsp:txXfrm>
    </dsp:sp>
    <dsp:sp modelId="{E80E9444-80F9-4803-82F9-B045E63013B2}">
      <dsp:nvSpPr>
        <dsp:cNvPr id="0" name=""/>
        <dsp:cNvSpPr/>
      </dsp:nvSpPr>
      <dsp:spPr>
        <a:xfrm>
          <a:off x="4601599" y="2879192"/>
          <a:ext cx="2180359" cy="2180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Általános, kellenek specifikus ismeretek (videotechnika, számítógépes elemzés)</a:t>
          </a:r>
        </a:p>
      </dsp:txBody>
      <dsp:txXfrm>
        <a:off x="4708035" y="2985628"/>
        <a:ext cx="1967487" cy="1967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3696B-E2F9-4D54-840F-5616CA7D7C12}">
      <dsp:nvSpPr>
        <dsp:cNvPr id="0" name=""/>
        <dsp:cNvSpPr/>
      </dsp:nvSpPr>
      <dsp:spPr>
        <a:xfrm rot="5400000">
          <a:off x="1998839" y="-534498"/>
          <a:ext cx="1037108" cy="2369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Mi történt?</a:t>
          </a:r>
        </a:p>
      </dsp:txBody>
      <dsp:txXfrm rot="-5400000">
        <a:off x="1332738" y="182230"/>
        <a:ext cx="2318685" cy="935854"/>
      </dsp:txXfrm>
    </dsp:sp>
    <dsp:sp modelId="{F46349BE-FD87-4186-A157-B55DDDF18C45}">
      <dsp:nvSpPr>
        <dsp:cNvPr id="0" name=""/>
        <dsp:cNvSpPr/>
      </dsp:nvSpPr>
      <dsp:spPr>
        <a:xfrm>
          <a:off x="0" y="1964"/>
          <a:ext cx="1332738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Kontextus (Context)</a:t>
          </a:r>
        </a:p>
      </dsp:txBody>
      <dsp:txXfrm>
        <a:off x="63284" y="65248"/>
        <a:ext cx="1206170" cy="1169817"/>
      </dsp:txXfrm>
    </dsp:sp>
    <dsp:sp modelId="{4B329AB7-157F-4432-839A-FF3F3928AD8F}">
      <dsp:nvSpPr>
        <dsp:cNvPr id="0" name=""/>
        <dsp:cNvSpPr/>
      </dsp:nvSpPr>
      <dsp:spPr>
        <a:xfrm rot="5400000">
          <a:off x="1998839" y="826706"/>
          <a:ext cx="1037108" cy="2369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Mi volt erre a munkakör betöltőjének a viselkedéses válasza?</a:t>
          </a:r>
        </a:p>
      </dsp:txBody>
      <dsp:txXfrm rot="-5400000">
        <a:off x="1332738" y="1543435"/>
        <a:ext cx="2318685" cy="935854"/>
      </dsp:txXfrm>
    </dsp:sp>
    <dsp:sp modelId="{5B20A17F-902F-4D5B-B616-1FEA91C2020D}">
      <dsp:nvSpPr>
        <dsp:cNvPr id="0" name=""/>
        <dsp:cNvSpPr/>
      </dsp:nvSpPr>
      <dsp:spPr>
        <a:xfrm>
          <a:off x="0" y="1363169"/>
          <a:ext cx="1332738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Viselkedés (Behaviour)</a:t>
          </a:r>
        </a:p>
      </dsp:txBody>
      <dsp:txXfrm>
        <a:off x="63284" y="1426453"/>
        <a:ext cx="1206170" cy="1169817"/>
      </dsp:txXfrm>
    </dsp:sp>
    <dsp:sp modelId="{52AA8FF6-CCEA-4872-9AB1-F9A75515BFDB}">
      <dsp:nvSpPr>
        <dsp:cNvPr id="0" name=""/>
        <dsp:cNvSpPr/>
      </dsp:nvSpPr>
      <dsp:spPr>
        <a:xfrm rot="5400000">
          <a:off x="1998839" y="2187911"/>
          <a:ext cx="1037108" cy="2369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Mi volt a válasz következménye?</a:t>
          </a:r>
        </a:p>
      </dsp:txBody>
      <dsp:txXfrm rot="-5400000">
        <a:off x="1332738" y="2904640"/>
        <a:ext cx="2318685" cy="935854"/>
      </dsp:txXfrm>
    </dsp:sp>
    <dsp:sp modelId="{D03225DF-6390-437B-BCEF-76EAFF68D8C9}">
      <dsp:nvSpPr>
        <dsp:cNvPr id="0" name=""/>
        <dsp:cNvSpPr/>
      </dsp:nvSpPr>
      <dsp:spPr>
        <a:xfrm>
          <a:off x="0" y="2724374"/>
          <a:ext cx="1332738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Következmények (Results)</a:t>
          </a:r>
        </a:p>
      </dsp:txBody>
      <dsp:txXfrm>
        <a:off x="63284" y="2787658"/>
        <a:ext cx="1206170" cy="1169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5482-FCB3-4E9E-B145-03A71FF7571D}">
      <dsp:nvSpPr>
        <dsp:cNvPr id="0" name=""/>
        <dsp:cNvSpPr/>
      </dsp:nvSpPr>
      <dsp:spPr>
        <a:xfrm rot="16200000">
          <a:off x="694" y="175139"/>
          <a:ext cx="3672445" cy="367244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Vezetés: képes legyen arra, hogy irányítson és befolyásoljon embereket abban, hogy a meghatározott célok érdekében azok különböző cselekvéseket hajtsanak végre.</a:t>
          </a:r>
        </a:p>
      </dsp:txBody>
      <dsp:txXfrm rot="5400000">
        <a:off x="694" y="1093250"/>
        <a:ext cx="3029767" cy="1836223"/>
      </dsp:txXfrm>
    </dsp:sp>
    <dsp:sp modelId="{BC004695-BE21-4ED7-A3DE-D71579D95692}">
      <dsp:nvSpPr>
        <dsp:cNvPr id="0" name=""/>
        <dsp:cNvSpPr/>
      </dsp:nvSpPr>
      <dsp:spPr>
        <a:xfrm rot="5400000">
          <a:off x="3870660" y="175139"/>
          <a:ext cx="3672445" cy="367244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Vezetés: képes legyen arra, hogy megfelelő módszerek segítségével irányítson és befolyásoljon embereket abban, hogy meghatározott célok érdekében azok különböző cselekvéseket hajtsanak végre</a:t>
          </a:r>
        </a:p>
      </dsp:txBody>
      <dsp:txXfrm rot="-5400000">
        <a:off x="4513338" y="1093250"/>
        <a:ext cx="3029767" cy="1836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08320-1561-4C07-B123-3CD842BA9EE9}">
      <dsp:nvSpPr>
        <dsp:cNvPr id="0" name=""/>
        <dsp:cNvSpPr/>
      </dsp:nvSpPr>
      <dsp:spPr>
        <a:xfrm rot="16200000">
          <a:off x="694" y="175139"/>
          <a:ext cx="3672445" cy="367244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Mobilizáció: az a képesség, hogy rávegye a saját csapatát, hogy egy projektre koncentráljanak, hogy kövessék a szervezet vízióját, értékeit és céljait és hogy együtt dolgozzanak, hogy elérjék a várt eredményeket </a:t>
          </a:r>
        </a:p>
      </dsp:txBody>
      <dsp:txXfrm rot="5400000">
        <a:off x="694" y="1093250"/>
        <a:ext cx="3029767" cy="1836223"/>
      </dsp:txXfrm>
    </dsp:sp>
    <dsp:sp modelId="{B37B5EFC-20AC-43A4-8279-A49778FE9143}">
      <dsp:nvSpPr>
        <dsp:cNvPr id="0" name=""/>
        <dsp:cNvSpPr/>
      </dsp:nvSpPr>
      <dsp:spPr>
        <a:xfrm rot="5400000">
          <a:off x="3870660" y="175139"/>
          <a:ext cx="3672445" cy="367244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Szupervízió és kontroll: az a képesség, hogy a csapata elérje a kívánt célokat, értékelje a teljesítményt, mérje a különbséget a cél és az eredmény között és megfelelő korrekciókat alkalmazzon, ha szükséges. </a:t>
          </a:r>
        </a:p>
      </dsp:txBody>
      <dsp:txXfrm rot="-5400000">
        <a:off x="4513338" y="1093250"/>
        <a:ext cx="3029767" cy="183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70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41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80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18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7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131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93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74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8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9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E0ACE2-8F5C-4EA7-A109-CDAD816B4D97}" type="datetimeFigureOut">
              <a:rPr lang="hu-HU" smtClean="0"/>
              <a:pPr/>
              <a:t>2020. 03. 22.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CBC0EE-B97B-43B9-8B71-44AC5E6E88E0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3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abo.zsolt.peter@ppk.elt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r.blr.com/job-descriptions/?viewSample=tru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eme.carnallfarrar.com/the-rol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sJbpppvEU&amp;t=2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Alkalmasság-, és kiválasztás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Szabo.zsolt.peter@ppk.elte.hu</a:t>
            </a:r>
            <a:endParaRPr lang="hu-HU" dirty="0"/>
          </a:p>
          <a:p>
            <a:r>
              <a:rPr lang="hu-HU" dirty="0"/>
              <a:t>BME kurzus 1. alkalom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E1E03D-FDD5-400B-8453-9A6B3BF5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 fontScale="90000"/>
          </a:bodyPr>
          <a:lstStyle/>
          <a:p>
            <a:r>
              <a:rPr lang="hu-HU" sz="4000" dirty="0"/>
              <a:t>A kiválasztás helye és szerepe a HR folyamatokban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EC2DF10F-A812-496D-BB33-F53451684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37795"/>
              </p:ext>
            </p:extLst>
          </p:nvPr>
        </p:nvGraphicFramePr>
        <p:xfrm>
          <a:off x="179512" y="1412776"/>
          <a:ext cx="8784976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98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6D6916-589C-4577-9F41-A1D7DBF7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Alkalmasság típusai (</a:t>
            </a:r>
            <a:r>
              <a:rPr lang="hu-HU" dirty="0" err="1"/>
              <a:t>Csirszka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B8DE2A-BCA9-41D6-9E08-C48E51EAA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Abszolút alkalmasság: Az egyén minden munkafeltételnek abszolút mértékben megfelel.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Kiváló alkalmasság: A szükséges kritériumok közötti megfelelés kiegészül a jelölt még egyéb pozitív adottságaival 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Átlagos alkalmasság: A jelölt csupán a szükséges kritériumoknak felel meg.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Gyenge alkalmasság: Az egyén megfelel minimális szinten a beválás alapvető kritériumainak, de szükségből alkalmazzák, mert nincs nála jobb. </a:t>
            </a:r>
          </a:p>
        </p:txBody>
      </p:sp>
    </p:spTree>
    <p:extLst>
      <p:ext uri="{BB962C8B-B14F-4D97-AF65-F5344CB8AC3E}">
        <p14:creationId xmlns:p14="http://schemas.microsoft.com/office/powerpoint/2010/main" val="204473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kiválasztás lépései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607216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6000768"/>
            <a:ext cx="847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Egy fontos dolog: az egész folyamat értéke annyi, mint a leggyengébb lépés értéke!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FCEFA73-6125-4C7B-B612-C3B13DB4961E}"/>
              </a:ext>
            </a:extLst>
          </p:cNvPr>
          <p:cNvSpPr txBox="1"/>
          <p:nvPr/>
        </p:nvSpPr>
        <p:spPr>
          <a:xfrm>
            <a:off x="3887924" y="647459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 a célja?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36D0F5-7C4D-43B3-9427-683BA277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célja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1C1D80-B350-498F-BCD2-355FA270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Az egész folyamatot hátterében van egy kérdés, amire nem létezik egyértelmű válasz.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Az egyik szélsőséges cél, hogy az alkalmatlanokat kiszűrje a rendszer, a másik szélsőséges cél, hogy a „tökéletes” jelöltet találjuk meg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Ez alapjaiban átrendezi a kiválasztási eljárás logikáját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cégek többsége „konzervatív”, inkább arra törekszik, hogy az alkalmatlanok ne kerüljenek be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Egy példa: intelligencia tesztnél fontos-e, hogy a felső tartományban is jól mérjen?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dirty="0"/>
              <a:t>Ha a kiválasztás célja, hogy egy minimumként meghatározott gondolkodási képességet elérjenek a jelöltek, akkor mindegy, hogy a minimum fölött pontosan hol helyezkednek el</a:t>
            </a:r>
          </a:p>
        </p:txBody>
      </p:sp>
    </p:spTree>
    <p:extLst>
      <p:ext uri="{BB962C8B-B14F-4D97-AF65-F5344CB8AC3E}">
        <p14:creationId xmlns:p14="http://schemas.microsoft.com/office/powerpoint/2010/main" val="372847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r>
              <a:rPr lang="hu-HU" dirty="0"/>
              <a:t>Kihívások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295549"/>
              </p:ext>
            </p:extLst>
          </p:nvPr>
        </p:nvGraphicFramePr>
        <p:xfrm>
          <a:off x="301623" y="1527173"/>
          <a:ext cx="8534528" cy="435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756">
                <a:tc>
                  <a:txBody>
                    <a:bodyPr/>
                    <a:lstStyle/>
                    <a:p>
                      <a:r>
                        <a:rPr lang="hu-HU" dirty="0"/>
                        <a:t>Aspektus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Lehetséges</a:t>
                      </a:r>
                      <a:r>
                        <a:rPr lang="hu-HU" baseline="0" dirty="0"/>
                        <a:t> problémák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56">
                <a:tc>
                  <a:txBody>
                    <a:bodyPr/>
                    <a:lstStyle/>
                    <a:p>
                      <a:r>
                        <a:rPr lang="hu-HU" dirty="0"/>
                        <a:t>Munkakör</a:t>
                      </a:r>
                      <a:r>
                        <a:rPr lang="hu-HU" baseline="0" dirty="0"/>
                        <a:t> elemzése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Mikor, miért nem érdemes elvégezni?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318">
                <a:tc>
                  <a:txBody>
                    <a:bodyPr/>
                    <a:lstStyle/>
                    <a:p>
                      <a:r>
                        <a:rPr lang="hu-HU" dirty="0"/>
                        <a:t>Kulturális háttér elemzése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Mi</a:t>
                      </a:r>
                      <a:r>
                        <a:rPr lang="hu-HU" baseline="0" dirty="0"/>
                        <a:t> a helyzet a nem tudatos alapfeltételezésekkel?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756">
                <a:tc>
                  <a:txBody>
                    <a:bodyPr/>
                    <a:lstStyle/>
                    <a:p>
                      <a:r>
                        <a:rPr lang="hu-HU" dirty="0"/>
                        <a:t>Kompetenciák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aseline="0" dirty="0"/>
                        <a:t>Mérni kívánt vs. Mérhető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756">
                <a:tc>
                  <a:txBody>
                    <a:bodyPr/>
                    <a:lstStyle/>
                    <a:p>
                      <a:r>
                        <a:rPr lang="hu-HU" dirty="0"/>
                        <a:t>A használt eszközök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Érvényesség,</a:t>
                      </a:r>
                      <a:r>
                        <a:rPr lang="hu-HU" baseline="0" dirty="0"/>
                        <a:t> megbízhatóság stb.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756">
                <a:tc>
                  <a:txBody>
                    <a:bodyPr/>
                    <a:lstStyle/>
                    <a:p>
                      <a:r>
                        <a:rPr lang="hu-HU" dirty="0"/>
                        <a:t>A beválás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Hogyan mérem vissza?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30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munkakör 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Információk összegyűjtése és integrálása</a:t>
            </a:r>
          </a:p>
          <a:p>
            <a:r>
              <a:rPr lang="hu-HU" dirty="0"/>
              <a:t>Több nehézség: </a:t>
            </a:r>
          </a:p>
          <a:p>
            <a:pPr lvl="1"/>
            <a:r>
              <a:rPr lang="hu-HU" dirty="0"/>
              <a:t>Hogy gyűjtöm be az információkat?</a:t>
            </a:r>
          </a:p>
          <a:p>
            <a:pPr lvl="1"/>
            <a:r>
              <a:rPr lang="hu-HU" dirty="0"/>
              <a:t>Hogyan integrálom őket?</a:t>
            </a:r>
          </a:p>
          <a:p>
            <a:pPr lvl="1"/>
            <a:r>
              <a:rPr lang="hu-HU" dirty="0"/>
              <a:t>Mikor </a:t>
            </a:r>
            <a:r>
              <a:rPr lang="hu-HU" i="1" dirty="0"/>
              <a:t>nem </a:t>
            </a:r>
            <a:r>
              <a:rPr lang="hu-HU" dirty="0"/>
              <a:t>érdemes munkakör-elemzést végezni?</a:t>
            </a:r>
          </a:p>
        </p:txBody>
      </p:sp>
    </p:spTree>
    <p:extLst>
      <p:ext uri="{BB962C8B-B14F-4D97-AF65-F5344CB8AC3E}">
        <p14:creationId xmlns:p14="http://schemas.microsoft.com/office/powerpoint/2010/main" val="43617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51520" y="260648"/>
          <a:ext cx="8604448" cy="590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46">
                <a:tc>
                  <a:txBody>
                    <a:bodyPr/>
                    <a:lstStyle/>
                    <a:p>
                      <a:r>
                        <a:rPr lang="hu-HU" dirty="0"/>
                        <a:t>Aspektus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Aspektus részei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364">
                <a:tc>
                  <a:txBody>
                    <a:bodyPr/>
                    <a:lstStyle/>
                    <a:p>
                      <a:r>
                        <a:rPr lang="hu-HU" dirty="0"/>
                        <a:t>A munka azonosítása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dirty="0"/>
                        <a:t> A munka célja, besorolása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baseline="0" dirty="0"/>
                        <a:t> Szervezeti egység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baseline="0" dirty="0"/>
                        <a:t> Közvetlen felettes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6">
                <a:tc>
                  <a:txBody>
                    <a:bodyPr/>
                    <a:lstStyle/>
                    <a:p>
                      <a:r>
                        <a:rPr lang="hu-HU" dirty="0"/>
                        <a:t>A munka céljainak összegzése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baseline="0" dirty="0"/>
                        <a:t>Célok és felelősségek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655">
                <a:tc>
                  <a:txBody>
                    <a:bodyPr/>
                    <a:lstStyle/>
                    <a:p>
                      <a:r>
                        <a:rPr lang="hu-HU" dirty="0"/>
                        <a:t>Mit kell csinálni?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dirty="0"/>
                        <a:t> Munka elemek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dirty="0"/>
                        <a:t> Feladatok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6">
                <a:tc>
                  <a:txBody>
                    <a:bodyPr/>
                    <a:lstStyle/>
                    <a:p>
                      <a:r>
                        <a:rPr lang="hu-HU" dirty="0"/>
                        <a:t>Várt</a:t>
                      </a:r>
                      <a:r>
                        <a:rPr lang="hu-HU" baseline="0" dirty="0"/>
                        <a:t> kimenetek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dirty="0"/>
                        <a:t> Termék vagy eredmény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655">
                <a:tc>
                  <a:txBody>
                    <a:bodyPr/>
                    <a:lstStyle/>
                    <a:p>
                      <a:r>
                        <a:rPr lang="hu-HU" dirty="0"/>
                        <a:t>Hivatalos</a:t>
                      </a:r>
                      <a:r>
                        <a:rPr lang="hu-HU" baseline="0" dirty="0"/>
                        <a:t> teljesítmény standardek és teljesítményértékelési kritériumok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dirty="0"/>
                        <a:t> Kvalitatív és kvantitatív teljesítmény</a:t>
                      </a:r>
                      <a:r>
                        <a:rPr lang="hu-HU" baseline="0" dirty="0"/>
                        <a:t> standardek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3782">
                <a:tc>
                  <a:txBody>
                    <a:bodyPr/>
                    <a:lstStyle/>
                    <a:p>
                      <a:r>
                        <a:rPr lang="hu-HU" dirty="0"/>
                        <a:t>A munka kontextusa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dirty="0"/>
                        <a:t> Fizikai környezet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dirty="0"/>
                        <a:t> Munkahelyi feltételek (pl., időbeosztás,</a:t>
                      </a:r>
                      <a:r>
                        <a:rPr lang="hu-HU" baseline="0" dirty="0"/>
                        <a:t> fizetés)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baseline="0" dirty="0"/>
                        <a:t> Adminisztratív környezet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baseline="0" dirty="0"/>
                        <a:t> Pszichológiai és társas környezet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2364">
                <a:tc>
                  <a:txBody>
                    <a:bodyPr/>
                    <a:lstStyle/>
                    <a:p>
                      <a:r>
                        <a:rPr lang="hu-HU" dirty="0"/>
                        <a:t>Eszközök és technológia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dirty="0"/>
                        <a:t> Eszközök</a:t>
                      </a:r>
                      <a:r>
                        <a:rPr lang="hu-HU" baseline="0" dirty="0"/>
                        <a:t> és gépek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u-HU" baseline="0" dirty="0"/>
                        <a:t> Specifikus tudás, technológiák, technikák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Munkakör elemzés (job 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Több felhasználási lehetőség.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14554"/>
            <a:ext cx="6053150" cy="380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munkakör elemzés kezdete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Több részfeladatból áll:</a:t>
            </a:r>
          </a:p>
          <a:p>
            <a:pPr lvl="1"/>
            <a:r>
              <a:rPr lang="hu-HU" dirty="0"/>
              <a:t>Cél meghatározása.</a:t>
            </a:r>
          </a:p>
          <a:p>
            <a:pPr lvl="1"/>
            <a:r>
              <a:rPr lang="hu-HU" dirty="0"/>
              <a:t>Mely munkakörökre vonatkozik?</a:t>
            </a:r>
          </a:p>
          <a:p>
            <a:pPr lvl="1"/>
            <a:r>
              <a:rPr lang="hu-HU" dirty="0"/>
              <a:t>Kik végzik az elemzést?</a:t>
            </a:r>
          </a:p>
          <a:p>
            <a:pPr lvl="1"/>
            <a:r>
              <a:rPr lang="hu-HU" dirty="0"/>
              <a:t>Mennyi időt szánnak az elemzés elvégzéséhez?</a:t>
            </a:r>
          </a:p>
          <a:p>
            <a:pPr lvl="1"/>
            <a:r>
              <a:rPr lang="hu-HU" dirty="0"/>
              <a:t>Milyen módszerrel fog megtörténi az elemzés?</a:t>
            </a:r>
          </a:p>
          <a:p>
            <a:pPr lvl="1"/>
            <a:r>
              <a:rPr lang="hu-HU" dirty="0"/>
              <a:t>Az érintettek tájékoztatása.  Az érintettek reakciója!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 fontScale="90000"/>
          </a:bodyPr>
          <a:lstStyle/>
          <a:p>
            <a:r>
              <a:rPr lang="hu-HU" dirty="0"/>
              <a:t>Munkakör elemzési módszerek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751090"/>
              </p:ext>
            </p:extLst>
          </p:nvPr>
        </p:nvGraphicFramePr>
        <p:xfrm>
          <a:off x="0" y="980729"/>
          <a:ext cx="9035480" cy="559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3E6A5-6AC6-4892-B15D-B129C0C3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r>
              <a:rPr lang="hu-HU" sz="4000" dirty="0"/>
              <a:t>A kiválasztási folyamatok előzményei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A6FDBD-9EE0-4C24-9B2B-A4B46A104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Természeti népek beavatási szertartásai.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Biblia Ószövetségben a </a:t>
            </a:r>
            <a:r>
              <a:rPr lang="hu-HU" dirty="0" err="1"/>
              <a:t>Bírák</a:t>
            </a:r>
            <a:r>
              <a:rPr lang="hu-HU" dirty="0"/>
              <a:t> könyvének hetedik fejezete a katonák kiválasztásáról szól.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Platón: Állam című művében: „nincs két ember, aki születésénél fogva azonos lenne, hanem mindegyik különbözik a többitől a képesség szerint, és az egyik erre, a másik arra a foglalkozásra alkalmas”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Xenofon</a:t>
            </a:r>
            <a:r>
              <a:rPr lang="hu-HU" dirty="0"/>
              <a:t>: Gazdaságtan című művében: a rabszolgák bánásmódjánál egyéni szempontokat is figyelembe kell venni (</a:t>
            </a:r>
            <a:r>
              <a:rPr lang="hu-HU" i="1" dirty="0" err="1"/>
              <a:t>mechanasztaia</a:t>
            </a:r>
            <a:r>
              <a:rPr lang="hu-HU" i="1" dirty="0"/>
              <a:t> </a:t>
            </a:r>
            <a:r>
              <a:rPr lang="hu-HU" dirty="0"/>
              <a:t>= manipuláció)</a:t>
            </a:r>
          </a:p>
        </p:txBody>
      </p:sp>
    </p:spTree>
    <p:extLst>
      <p:ext uri="{BB962C8B-B14F-4D97-AF65-F5344CB8AC3E}">
        <p14:creationId xmlns:p14="http://schemas.microsoft.com/office/powerpoint/2010/main" val="323878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u-HU" dirty="0"/>
              <a:t>A munkakör elemzés egy lehetősége: kritikus incidensek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Flanagan, 1954</a:t>
            </a:r>
          </a:p>
          <a:p>
            <a:r>
              <a:rPr lang="hu-HU" dirty="0"/>
              <a:t>A munkakört valóban ellátók, illetve azok közvetlen felettesei mondanak példákat valódi helyzetekre és azok hatékony, illetve nem hatékony valódi megoldásaira. </a:t>
            </a:r>
          </a:p>
          <a:p>
            <a:r>
              <a:rPr lang="hu-HU" dirty="0"/>
              <a:t>Az epizódok begyűjthetők kérdőívvel, kiscsoportos megbeszéléssel vagy interjúval is.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64075" y="1846263"/>
          <a:ext cx="37020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munkakör elemzés eredménye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Munkakör leírás: </a:t>
            </a:r>
          </a:p>
          <a:p>
            <a:pPr lvl="1"/>
            <a:r>
              <a:rPr lang="hu-HU" dirty="0"/>
              <a:t>Munkakör megnevezése, célja, szervezeti elhelyezkedése</a:t>
            </a:r>
          </a:p>
          <a:p>
            <a:pPr lvl="1"/>
            <a:r>
              <a:rPr lang="hu-HU" dirty="0"/>
              <a:t>Közvetlen felettes, munkáltatói jogok gyakorlója</a:t>
            </a:r>
          </a:p>
          <a:p>
            <a:pPr lvl="1"/>
            <a:r>
              <a:rPr lang="hu-HU" dirty="0"/>
              <a:t>Feladatkör és felelősség meghatározása</a:t>
            </a:r>
          </a:p>
          <a:p>
            <a:r>
              <a:rPr lang="hu-HU" dirty="0"/>
              <a:t>Munkakör specifikáció:</a:t>
            </a:r>
          </a:p>
          <a:p>
            <a:pPr lvl="1"/>
            <a:r>
              <a:rPr lang="hu-HU" dirty="0"/>
              <a:t>A munkakör ellátásához szükséges kompetenciák megnevezése.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Munkaköri leírás minta</a:t>
            </a:r>
          </a:p>
        </p:txBody>
      </p:sp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62939" y="1846263"/>
            <a:ext cx="366257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43240" y="6286520"/>
            <a:ext cx="575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http://hr.blr.com/job-descriptions/?viewSample=true</a:t>
            </a:r>
            <a:r>
              <a:rPr lang="hu-HU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Munkaköri leírás minta</a:t>
            </a:r>
          </a:p>
        </p:txBody>
      </p:sp>
      <p:pic>
        <p:nvPicPr>
          <p:cNvPr id="147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3056" y="1916832"/>
            <a:ext cx="2837887" cy="408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Munkakör elemzésből kritériumok?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Ha a kiválasztásban kerül felhasználásra, akkor  a munkakör elemzésének eredményeit kiválasztási kritériumokká kell alakítani! Ennek három szakasza van:</a:t>
            </a:r>
          </a:p>
          <a:p>
            <a:pPr lvl="2"/>
            <a:r>
              <a:rPr lang="hu-HU" sz="1800" dirty="0"/>
              <a:t>Ki kell választani, hogy a munka mely aspektusai lesznek értékelve (pl., egy tanár esetén fontos-e a tanár pálya iránti érdeklődése, azaz szeretnéd-e értékelni a kiválasztási folyamat során?)</a:t>
            </a:r>
          </a:p>
          <a:p>
            <a:pPr lvl="2"/>
            <a:r>
              <a:rPr lang="hu-HU" sz="1800" dirty="0"/>
              <a:t>Meg kell határozni azokat a követelményeket, amelyek ezeknek az aspektusoknak az eléréséhez kellenek (kiválasztási kritériumok)</a:t>
            </a:r>
          </a:p>
          <a:p>
            <a:pPr lvl="2"/>
            <a:r>
              <a:rPr lang="hu-HU" sz="1800" dirty="0"/>
              <a:t>Meg kell határozni minden egyes kiválasztási kritérium relatív értékét (fontosságát) (mennyi időt tölt el az adott feladattal és milyen fontosságúak a következmények?).</a:t>
            </a:r>
          </a:p>
          <a:p>
            <a:pPr lvl="3"/>
            <a:r>
              <a:rPr lang="hu-HU" sz="1800" dirty="0"/>
              <a:t>Tipikus és kritikus helyzetek!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Mely kiválasztási kritériumokat érdemes használni?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Erre nincsen szabály, ez nem receptkönyv-szerűen megy. Petterson et al. (2008) szerint, ami fontos:</a:t>
            </a:r>
          </a:p>
          <a:p>
            <a:pPr lvl="1"/>
            <a:r>
              <a:rPr lang="hu-HU" dirty="0"/>
              <a:t>Relevancia</a:t>
            </a:r>
          </a:p>
          <a:p>
            <a:pPr lvl="1"/>
            <a:r>
              <a:rPr lang="hu-HU" dirty="0"/>
              <a:t>Stabilitás</a:t>
            </a:r>
          </a:p>
          <a:p>
            <a:pPr lvl="1"/>
            <a:r>
              <a:rPr lang="hu-HU" dirty="0"/>
              <a:t>Általánosíthatóság</a:t>
            </a:r>
          </a:p>
          <a:p>
            <a:pPr lvl="1"/>
            <a:r>
              <a:rPr lang="hu-HU" dirty="0"/>
              <a:t>Teljesség (de maximum 20 kritérium egy kiválasztás során, inkább jóval kevesebb!)</a:t>
            </a:r>
          </a:p>
          <a:p>
            <a:pPr lvl="1"/>
            <a:r>
              <a:rPr lang="hu-HU" dirty="0"/>
              <a:t>Világosság</a:t>
            </a:r>
          </a:p>
          <a:p>
            <a:pPr lvl="1"/>
            <a:r>
              <a:rPr lang="hu-HU" dirty="0"/>
              <a:t>Függetlenség (kritériumok között) és</a:t>
            </a:r>
          </a:p>
          <a:p>
            <a:pPr lvl="1"/>
            <a:r>
              <a:rPr lang="hu-HU" dirty="0"/>
              <a:t>Homogenitás (kritériumon belül).</a:t>
            </a:r>
          </a:p>
          <a:p>
            <a:r>
              <a:rPr lang="hu-HU" dirty="0"/>
              <a:t>Ezek általában „elérhetetlen”, de követendő célok. 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Világosság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Függetlenség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indikátor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Indikátornak </a:t>
            </a:r>
            <a:r>
              <a:rPr lang="hu-HU" dirty="0"/>
              <a:t>nevezzük azokat a megfigyelhető, kézzelfogható jegyeket, amelyekben a kiválasztási kritériumok mérhetők.</a:t>
            </a:r>
          </a:p>
          <a:p>
            <a:r>
              <a:rPr lang="hu-HU" dirty="0"/>
              <a:t>Például:</a:t>
            </a:r>
          </a:p>
          <a:p>
            <a:pPr>
              <a:buNone/>
            </a:pPr>
            <a:endParaRPr lang="hu-H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9672" y="3573016"/>
          <a:ext cx="6143668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789">
                <a:tc>
                  <a:txBody>
                    <a:bodyPr/>
                    <a:lstStyle/>
                    <a:p>
                      <a:r>
                        <a:rPr lang="hu-HU" dirty="0"/>
                        <a:t>Vezetői</a:t>
                      </a:r>
                      <a:r>
                        <a:rPr lang="hu-HU" baseline="0" dirty="0"/>
                        <a:t> képességek kritériuma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351">
                <a:tc>
                  <a:txBody>
                    <a:bodyPr/>
                    <a:lstStyle/>
                    <a:p>
                      <a:r>
                        <a:rPr kumimoji="0"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Képesség arra, hogy megfelelő módszereket válasszon valaki arra, hogy rávegyen egyéneket (beosztottakat, kollégákat, feletteseket) vagy csoportokat, hogy feladatokat hajtsanak vége meghatározott célok elérése érdekében.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indikátor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83980" y="1846263"/>
            <a:ext cx="2820489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665641-9820-4080-B903-ECF5BE1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a középkorban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7F2E20-7258-40D0-8777-B61725F54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munkavégzést az határozta meg, hogy ki milyen családba született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Céhes legények mestervizsgával bizonyították alkalmasságukat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francia forradalom idején bevezették a képességek szerinti foglalkozásválasztást</a:t>
            </a:r>
          </a:p>
        </p:txBody>
      </p:sp>
    </p:spTree>
    <p:extLst>
      <p:ext uri="{BB962C8B-B14F-4D97-AF65-F5344CB8AC3E}">
        <p14:creationId xmlns:p14="http://schemas.microsoft.com/office/powerpoint/2010/main" val="2285687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indikátor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4824" y="1979058"/>
            <a:ext cx="4798801" cy="375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indikátor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Ha egy adott kiválasztási kritériumra nem tudsz megfigyelhető indikátorokat találni, akkor lehetelen objektíven értékelni a jelöltet az adott kritériumban az adott eszközzel! Az interjúk esetében például ilyen az őszinteség, a megbízhatóság vagy a pontosság, tesztek esetében a stratégiai gondolkodás.</a:t>
            </a:r>
          </a:p>
          <a:p>
            <a:r>
              <a:rPr lang="hu-HU" dirty="0"/>
              <a:t>Az indikátorokkal szemben három követelmény van:</a:t>
            </a:r>
          </a:p>
          <a:p>
            <a:pPr lvl="1"/>
            <a:r>
              <a:rPr lang="hu-HU" dirty="0"/>
              <a:t>Reprezentativítás</a:t>
            </a:r>
          </a:p>
          <a:p>
            <a:pPr lvl="1"/>
            <a:r>
              <a:rPr lang="hu-HU" dirty="0"/>
              <a:t>Relevancia megléte és elfogultság, előítélet hiánya</a:t>
            </a:r>
          </a:p>
          <a:p>
            <a:pPr lvl="1"/>
            <a:r>
              <a:rPr lang="hu-HU" dirty="0"/>
              <a:t>Megfigyelhetőség.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02301"/>
          </a:xfrm>
        </p:spPr>
        <p:txBody>
          <a:bodyPr>
            <a:normAutofit fontScale="90000"/>
          </a:bodyPr>
          <a:lstStyle/>
          <a:p>
            <a:r>
              <a:rPr lang="hu-HU" dirty="0"/>
              <a:t>Kiválasztási helyzet</a:t>
            </a:r>
          </a:p>
        </p:txBody>
      </p:sp>
      <p:pic>
        <p:nvPicPr>
          <p:cNvPr id="4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052736"/>
            <a:ext cx="3960439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/>
              <a:t>Jelöltekből a kiválasztott</a:t>
            </a:r>
          </a:p>
          <a:p>
            <a:r>
              <a:rPr lang="hu-HU" dirty="0"/>
              <a:t>Az oda vezető úton ismerni kell a szervezet kulturális hátterét és a munkakört</a:t>
            </a:r>
          </a:p>
          <a:p>
            <a:r>
              <a:rPr lang="hu-HU" dirty="0"/>
              <a:t>A munkakör megismerésének módszerei (megfigyelés, dokumentum-elemzés, interjúk, kritikus incidens)</a:t>
            </a:r>
          </a:p>
          <a:p>
            <a:r>
              <a:rPr lang="hu-HU" dirty="0"/>
              <a:t>Sok befolyásoló tényező (pl. mennyi jelölt van; vannak-e egyszerű KO kritériumok; időben meddig tart stb.)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565B86C-4251-474D-B587-A8C39FC1DA6F}"/>
              </a:ext>
            </a:extLst>
          </p:cNvPr>
          <p:cNvSpPr txBox="1"/>
          <p:nvPr/>
        </p:nvSpPr>
        <p:spPr>
          <a:xfrm>
            <a:off x="34620" y="6396297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Fontos befolyásoló tényező: keresletből van-e több vagy kínálatból?</a:t>
            </a:r>
          </a:p>
        </p:txBody>
      </p:sp>
    </p:spTree>
    <p:extLst>
      <p:ext uri="{BB962C8B-B14F-4D97-AF65-F5344CB8AC3E}">
        <p14:creationId xmlns:p14="http://schemas.microsoft.com/office/powerpoint/2010/main" val="2384702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Ideális esetben…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… a meghirdetett állás mögött áll valamilyen elképzelés (kompetencia lista).</a:t>
            </a:r>
          </a:p>
          <a:p>
            <a:r>
              <a:rPr lang="hu-HU" dirty="0"/>
              <a:t>De mi számít egyáltalán kompetenciának?</a:t>
            </a:r>
          </a:p>
          <a:p>
            <a:r>
              <a:rPr lang="hu-HU" dirty="0"/>
              <a:t>Gyakorlatilag bármi az lehet!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7722" y="1871258"/>
            <a:ext cx="4038600" cy="227171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1520" y="537321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https://gradscheme.carnallfarrar.com/the-role/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919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Néhány kompetencia listák</a:t>
            </a:r>
          </a:p>
        </p:txBody>
      </p:sp>
      <p:pic>
        <p:nvPicPr>
          <p:cNvPr id="5" name="Picture 2" descr="https://performancemanager4.successfactors.com/doc/roboHelp/complistrpt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34861"/>
            <a:ext cx="4038600" cy="26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raspeople.co.uk/camel-blog/wp-content/uploads/2012/04/Competencies-AgeBreakdown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1844824"/>
            <a:ext cx="39050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96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Néhány kompetencia lista</a:t>
            </a:r>
          </a:p>
        </p:txBody>
      </p:sp>
      <p:pic>
        <p:nvPicPr>
          <p:cNvPr id="5" name="Picture 2" descr="https://upload.wikimedia.org/wikipedia/en/a/a5/Competency-profi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56311"/>
            <a:ext cx="4038600" cy="30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.slidesharecdn.com/new242-130802064153-phpapp02/95/behavioral-competency-based-interviews-guide-3-638.jpg?cb=13754261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124"/>
            <a:ext cx="4038600" cy="30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19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Néhány kompetencia lista</a:t>
            </a:r>
          </a:p>
        </p:txBody>
      </p:sp>
      <p:pic>
        <p:nvPicPr>
          <p:cNvPr id="5" name="Picture 2" descr="https://www.kfupm.edu.sa/deanships/fpa/AnalyticsReports/LD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64351"/>
            <a:ext cx="4038600" cy="21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public.mci-group.com/sg/PMI_AP_elink/Sept09/Sept09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6155"/>
            <a:ext cx="4038600" cy="23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65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792088"/>
          </a:xfrm>
        </p:spPr>
        <p:txBody>
          <a:bodyPr>
            <a:normAutofit/>
          </a:bodyPr>
          <a:lstStyle/>
          <a:p>
            <a:r>
              <a:rPr lang="hu-HU" sz="4000" dirty="0"/>
              <a:t>Hogy jelenik ez meg álláshirdetésekben?</a:t>
            </a:r>
          </a:p>
        </p:txBody>
      </p:sp>
      <p:pic>
        <p:nvPicPr>
          <p:cNvPr id="19458" name="Picture 2" descr="http://cdn.lolwot.com/wp-content/uploads/2015/11/10-funny-and-smart-ads-for-job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7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35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Elvárások: pedagógus végzettség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864254"/>
            <a:ext cx="4759371" cy="426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51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Nemzetközi teherautó vezető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83" y="2060848"/>
            <a:ext cx="3275372" cy="406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A20D2F-765C-49C4-93E4-A868E7EC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2302"/>
          </a:xfrm>
        </p:spPr>
        <p:txBody>
          <a:bodyPr>
            <a:normAutofit/>
          </a:bodyPr>
          <a:lstStyle/>
          <a:p>
            <a:r>
              <a:rPr lang="hu-HU" sz="3200" dirty="0"/>
              <a:t>Amikor az élet bevonul a laboratóriumba…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321508-585F-431E-97FB-41FCE4B9F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1879-ben </a:t>
            </a:r>
            <a:r>
              <a:rPr lang="hu-HU" dirty="0" err="1"/>
              <a:t>Wundt</a:t>
            </a:r>
            <a:r>
              <a:rPr lang="hu-HU" dirty="0"/>
              <a:t> megalapította az első pszichológiai laboratóriumot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Cattel</a:t>
            </a:r>
            <a:r>
              <a:rPr lang="hu-HU" dirty="0"/>
              <a:t> „</a:t>
            </a:r>
            <a:r>
              <a:rPr lang="hu-HU" dirty="0" err="1"/>
              <a:t>mental</a:t>
            </a:r>
            <a:r>
              <a:rPr lang="hu-HU" dirty="0"/>
              <a:t> test”, </a:t>
            </a:r>
            <a:r>
              <a:rPr lang="hu-HU" dirty="0" err="1"/>
              <a:t>Ebbinghaus</a:t>
            </a:r>
            <a:r>
              <a:rPr lang="hu-HU" dirty="0"/>
              <a:t> emlékezet vizsgálat, </a:t>
            </a:r>
            <a:r>
              <a:rPr lang="hu-HU" dirty="0" err="1"/>
              <a:t>Bourdon</a:t>
            </a:r>
            <a:r>
              <a:rPr lang="hu-HU" dirty="0"/>
              <a:t> figyelemvizsgálat, Bennett műszaki értelmességvizsgálat, Binet: intelligencia vizsgálat (IQ)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„Megfelelő embert a megfelelő helyre” – Az alkalmasságvizsgálat tudományos megalapozása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XX. század elején, az ipari forradalom hatására tömeges igény van a munkásokra az európai és az amerikai munkaerőpiacra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H. </a:t>
            </a:r>
            <a:r>
              <a:rPr lang="hu-HU" dirty="0" err="1"/>
              <a:t>Münsterberg</a:t>
            </a:r>
            <a:r>
              <a:rPr lang="hu-HU" dirty="0"/>
              <a:t>, a képességvizsgálatok </a:t>
            </a:r>
            <a:r>
              <a:rPr lang="hu-HU" dirty="0" err="1"/>
              <a:t>atyja</a:t>
            </a:r>
            <a:r>
              <a:rPr lang="hu-HU" dirty="0"/>
              <a:t> (1863-1916), a pszichotechnika megalapozója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1912-ben a bostoni villamosvezetők tesztelésére szerkesztette az első kiválasztási rendszert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Különböző foglalkozásokra alkalmassági követelményrendszert dolgoztak ki</a:t>
            </a:r>
          </a:p>
        </p:txBody>
      </p:sp>
    </p:spTree>
    <p:extLst>
      <p:ext uri="{BB962C8B-B14F-4D97-AF65-F5344CB8AC3E}">
        <p14:creationId xmlns:p14="http://schemas.microsoft.com/office/powerpoint/2010/main" val="1753212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HR </a:t>
            </a:r>
            <a:r>
              <a:rPr lang="hu-HU" dirty="0" err="1"/>
              <a:t>Generalista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9" y="1600200"/>
            <a:ext cx="36146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1064"/>
            <a:ext cx="4038600" cy="39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011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???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71" y="1988840"/>
            <a:ext cx="3268484" cy="413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91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Pszichológus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7604"/>
            <a:ext cx="4038600" cy="31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0218"/>
            <a:ext cx="4038600" cy="318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9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8350"/>
            <a:ext cx="4038600" cy="34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1136"/>
            <a:ext cx="4038600" cy="24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81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6" y="441276"/>
            <a:ext cx="8033963" cy="56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79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Google</a:t>
            </a:r>
            <a:r>
              <a:rPr lang="hu-HU" dirty="0"/>
              <a:t> állás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4435"/>
            <a:ext cx="4038600" cy="25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71825"/>
            <a:ext cx="4038600" cy="29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182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>
            <a:normAutofit/>
          </a:bodyPr>
          <a:lstStyle/>
          <a:p>
            <a:r>
              <a:rPr lang="hu-HU" sz="3200" dirty="0"/>
              <a:t>Egy hazai nagyvállalat: Richter Gedeon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94" y="1196752"/>
            <a:ext cx="5463131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80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Mcdonald</a:t>
            </a:r>
            <a:r>
              <a:rPr lang="hu-HU" dirty="0"/>
              <a:t>’s…</a:t>
            </a:r>
          </a:p>
        </p:txBody>
      </p:sp>
      <p:pic>
        <p:nvPicPr>
          <p:cNvPr id="6" name="Picture 4" descr="http://1.media.collegehumor.cvcdn.com/31/34/68e8b6b2aad07fac3ef76cf9e6d3a709-mcdonalds-is-now-hiring-los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819748" cy="43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59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korai </a:t>
            </a:r>
            <a:r>
              <a:rPr lang="hu-HU" dirty="0" err="1"/>
              <a:t>Google</a:t>
            </a:r>
            <a:r>
              <a:rPr lang="hu-HU" dirty="0"/>
              <a:t> hirdetés…</a:t>
            </a:r>
          </a:p>
        </p:txBody>
      </p:sp>
      <p:pic>
        <p:nvPicPr>
          <p:cNvPr id="5" name="Picture 2" descr="https://www.smartrecruiters.com/blog/wp-content/uploads/2013/05/Google-Job-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5417"/>
            <a:ext cx="8229600" cy="39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B6F9589-6528-408F-B54F-5420FB3D63BA}"/>
              </a:ext>
            </a:extLst>
          </p:cNvPr>
          <p:cNvSpPr txBox="1"/>
          <p:nvPr/>
        </p:nvSpPr>
        <p:spPr>
          <a:xfrm>
            <a:off x="-26168" y="634358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Ez a hirdetés végül nem vezetett egyetlen kiválasztáshoz sem. Bár jópofa, csak egyetlen kiválasztási kritériumot jelenített meg, így nagyon sok „rossz” jelölt jelentkezett</a:t>
            </a:r>
          </a:p>
        </p:txBody>
      </p:sp>
    </p:spTree>
    <p:extLst>
      <p:ext uri="{BB962C8B-B14F-4D97-AF65-F5344CB8AC3E}">
        <p14:creationId xmlns:p14="http://schemas.microsoft.com/office/powerpoint/2010/main" val="300144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64245A-617F-43CA-99ED-3659C23A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>
            <a:normAutofit/>
          </a:bodyPr>
          <a:lstStyle/>
          <a:p>
            <a:r>
              <a:rPr lang="hu-HU" sz="3600" dirty="0"/>
              <a:t>F. Taylor tudományos munkaszervezés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DC47BA-2D61-4922-96A5-D750842EF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Az ember szerepe a termelésben van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munka megtervezése, a munkafolyamat elemzése, a kiválasztás speciális ismereteket igényel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termelés racionalizálása, a munkatevékenység elemzése a teljesítmény növelése érdekében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Taylor az üzempszichológia megalapítója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Racionális-gazdasági emberkép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Az emberi munkaerő maximális kihasználása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Az ember, mint gép metafora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Az emberi </a:t>
            </a:r>
            <a:r>
              <a:rPr lang="hu-HU" dirty="0" err="1"/>
              <a:t>alkalmasságot</a:t>
            </a:r>
            <a:r>
              <a:rPr lang="hu-HU" dirty="0"/>
              <a:t> csak a képességek határozzák meg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 dolgozó személyiségét és motivációját nem vizsgálták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 tesztek nem váltották be a hozzá fűzött reményt</a:t>
            </a:r>
          </a:p>
        </p:txBody>
      </p:sp>
    </p:spTree>
    <p:extLst>
      <p:ext uri="{BB962C8B-B14F-4D97-AF65-F5344CB8AC3E}">
        <p14:creationId xmlns:p14="http://schemas.microsoft.com/office/powerpoint/2010/main" val="363132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5E5245-9FB8-43ED-B361-0BF4BCCC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Mayo</a:t>
            </a:r>
            <a:r>
              <a:rPr lang="hu-HU" dirty="0"/>
              <a:t>, </a:t>
            </a:r>
            <a:r>
              <a:rPr lang="hu-HU" dirty="0" err="1"/>
              <a:t>Lewin</a:t>
            </a:r>
            <a:r>
              <a:rPr lang="hu-HU" dirty="0"/>
              <a:t>, </a:t>
            </a:r>
            <a:r>
              <a:rPr lang="hu-HU" dirty="0" err="1"/>
              <a:t>Maslow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3CCCA9-4F52-42FC-A879-06BC173E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Mayo</a:t>
            </a:r>
            <a:r>
              <a:rPr lang="hu-HU" dirty="0"/>
              <a:t> (1930-1950): </a:t>
            </a:r>
            <a:r>
              <a:rPr lang="hu-HU" dirty="0" err="1"/>
              <a:t>Hawhtrone</a:t>
            </a:r>
            <a:r>
              <a:rPr lang="hu-HU" dirty="0"/>
              <a:t>-vizsgálat, világítási kísérletek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Lewin</a:t>
            </a:r>
            <a:r>
              <a:rPr lang="hu-HU" dirty="0"/>
              <a:t> vezetési stílus tanulmányozása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Rogers, </a:t>
            </a:r>
            <a:r>
              <a:rPr lang="hu-HU" dirty="0" err="1"/>
              <a:t>Maslow</a:t>
            </a:r>
            <a:r>
              <a:rPr lang="hu-HU" dirty="0"/>
              <a:t> humanisztikus pszichológia, önmegvalósító emberkép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Mindez a gyakorlatban: </a:t>
            </a:r>
            <a:r>
              <a:rPr lang="hu-HU" dirty="0">
                <a:hlinkClick r:id="rId2"/>
              </a:rPr>
              <a:t>https://www.youtube.com/watch?v=FRsJbpppvEU&amp;t=2s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262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A129B1-43D8-406D-B27F-7D655B25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kiválasztás célja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171822-D75C-4C7F-B3E1-BFD95C0F1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A kiválasztási folyamat célja, hogy feltárja az individuális különbségeket és kiválassza azokat, akik leginkább rendelkeznek az adott pozíció sikeres betöltéséhez szükséges jellemzőkkel, kritériumokkal.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A kiválasztás jelentősége akkor nő meg, amikor a pozíció szem előtt van, hatalommal bír, és sok ember függ attól a pozíciótól.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Keresletkorlátos munkaerő-piaci helyzet („minőségi csere”) </a:t>
            </a:r>
            <a:r>
              <a:rPr lang="hu-HU" dirty="0" err="1"/>
              <a:t>vs</a:t>
            </a:r>
            <a:r>
              <a:rPr lang="hu-HU" dirty="0"/>
              <a:t>. Erőforrás-korlátos munkaerő-piaci helyet (toborzás, pozitív alkalmazkodás) </a:t>
            </a:r>
          </a:p>
        </p:txBody>
      </p:sp>
    </p:spTree>
    <p:extLst>
      <p:ext uri="{BB962C8B-B14F-4D97-AF65-F5344CB8AC3E}">
        <p14:creationId xmlns:p14="http://schemas.microsoft.com/office/powerpoint/2010/main" val="222190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34A370-0767-4C54-9092-6AADA402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Alkalmasság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CD0EA9-CB44-4E7A-8BF0-67A779B6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„Az alkalmassági megfelelés a munkaadottságoknak és a személyiség adottságainak kellő mértékben és minőségileg megalapozott, tartósan fennálló dinamikus összhangja, amely megragadja a beválás feltételét és valószínűségét” (</a:t>
            </a:r>
            <a:r>
              <a:rPr lang="hu-HU" dirty="0" err="1"/>
              <a:t>Csirszka</a:t>
            </a:r>
            <a:r>
              <a:rPr lang="hu-HU" dirty="0"/>
              <a:t> János)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„Az az ember alkalmas egy meghatározott pályára, aki testi ereje, ügyessége, érzékszerveinek funkcionális épsége, értelmi képességei, érzelmi adottságai, és jelleme –vagyis egész személyisége- révén az adott szakmában és munkakörben </a:t>
            </a:r>
            <a:r>
              <a:rPr lang="hu-HU" b="1" dirty="0"/>
              <a:t>tartósan egyenletesen </a:t>
            </a:r>
            <a:r>
              <a:rPr lang="hu-HU" dirty="0"/>
              <a:t>és legalább </a:t>
            </a:r>
            <a:r>
              <a:rPr lang="hu-HU" b="1" dirty="0"/>
              <a:t>átlag</a:t>
            </a:r>
            <a:r>
              <a:rPr lang="hu-HU" dirty="0"/>
              <a:t>színvonalon megmaradó teljesítményt nyújt, egészségének, idegrendszerének </a:t>
            </a:r>
            <a:r>
              <a:rPr lang="hu-HU" b="1" dirty="0"/>
              <a:t>károsodása, baleset elkövetése és személyiségének torzulása nélkül</a:t>
            </a:r>
            <a:r>
              <a:rPr lang="hu-HU" dirty="0"/>
              <a:t>.” (</a:t>
            </a:r>
            <a:r>
              <a:rPr lang="hu-HU" dirty="0" err="1"/>
              <a:t>Csirszka</a:t>
            </a:r>
            <a:r>
              <a:rPr lang="hu-HU" dirty="0"/>
              <a:t> János)</a:t>
            </a:r>
          </a:p>
        </p:txBody>
      </p:sp>
    </p:spTree>
    <p:extLst>
      <p:ext uri="{BB962C8B-B14F-4D97-AF65-F5344CB8AC3E}">
        <p14:creationId xmlns:p14="http://schemas.microsoft.com/office/powerpoint/2010/main" val="179847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65B6FF-DC32-4079-A4D2-F1FCEE11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Alkalmassági megfelelés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8B72E0-9DF7-4AB8-B654-2341BFA7B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Az alkalmassági megfelelés három különböző, de egymást feltételező és összetartó oldala: (1) egészségügyi alkalmasság (2) jogi alkalmasság és (3) pszichológiai alkalmasság.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57/2009. (X.30.) IRM-ÖM-PTNM együttes rendelet egyes rendvédelmi szervek hivatásos állományú tagjai egészségei, pszichikai és fizikai alkalmasságáról, közalkalmazotti és köztisztviselői munkaköri egészségi alkalmasságáról, a szolgálat-, illetve keresőképtelenség megállapításáról, valamint az egészségügyi alapellátásról.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A személy munkaalkalmasságát a beválása határozza meg. A beválás egy bebizonyított alkalmasság, amelynek kritériuma: időtálló, eredményes, harmonikusan végzett munka. </a:t>
            </a:r>
          </a:p>
        </p:txBody>
      </p:sp>
    </p:spTree>
    <p:extLst>
      <p:ext uri="{BB962C8B-B14F-4D97-AF65-F5344CB8AC3E}">
        <p14:creationId xmlns:p14="http://schemas.microsoft.com/office/powerpoint/2010/main" val="22442522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734</TotalTime>
  <Words>1913</Words>
  <Application>Microsoft Office PowerPoint</Application>
  <PresentationFormat>Diavetítés a képernyőre (4:3 oldalarány)</PresentationFormat>
  <Paragraphs>239</Paragraphs>
  <Slides>48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Retrospektív</vt:lpstr>
      <vt:lpstr>Alkalmasság-, és kiválasztás</vt:lpstr>
      <vt:lpstr>A kiválasztási folyamatok előzményei</vt:lpstr>
      <vt:lpstr>Kiválasztás a középkorban</vt:lpstr>
      <vt:lpstr>Amikor az élet bevonul a laboratóriumba…</vt:lpstr>
      <vt:lpstr>F. Taylor tudományos munkaszervezés</vt:lpstr>
      <vt:lpstr>Mayo, Lewin, Maslow</vt:lpstr>
      <vt:lpstr>A kiválasztás célja</vt:lpstr>
      <vt:lpstr>Alkalmasság</vt:lpstr>
      <vt:lpstr>Alkalmassági megfelelés</vt:lpstr>
      <vt:lpstr>A kiválasztás helye és szerepe a HR folyamatokban</vt:lpstr>
      <vt:lpstr>Alkalmasság típusai (Csirszka)</vt:lpstr>
      <vt:lpstr>A kiválasztás lépései</vt:lpstr>
      <vt:lpstr>Kiválasztás célja</vt:lpstr>
      <vt:lpstr>Kihívások</vt:lpstr>
      <vt:lpstr>A munkakör elemzés</vt:lpstr>
      <vt:lpstr>PowerPoint-bemutató</vt:lpstr>
      <vt:lpstr>Munkakör elemzés (job analysis)</vt:lpstr>
      <vt:lpstr>A munkakör elemzés kezdete</vt:lpstr>
      <vt:lpstr>Munkakör elemzési módszerek</vt:lpstr>
      <vt:lpstr>A munkakör elemzés egy lehetősége: kritikus incidensek</vt:lpstr>
      <vt:lpstr>A munkakör elemzés eredménye</vt:lpstr>
      <vt:lpstr>Munkaköri leírás minta</vt:lpstr>
      <vt:lpstr>Munkaköri leírás minta</vt:lpstr>
      <vt:lpstr>Munkakör elemzésből kritériumok?</vt:lpstr>
      <vt:lpstr>Mely kiválasztási kritériumokat érdemes használni?</vt:lpstr>
      <vt:lpstr>Világosság</vt:lpstr>
      <vt:lpstr>Függetlenség</vt:lpstr>
      <vt:lpstr>Az indikátor</vt:lpstr>
      <vt:lpstr>Az indikátor</vt:lpstr>
      <vt:lpstr>Az indikátor</vt:lpstr>
      <vt:lpstr>Az indikátor</vt:lpstr>
      <vt:lpstr>Kiválasztási helyzet</vt:lpstr>
      <vt:lpstr>Ideális esetben…</vt:lpstr>
      <vt:lpstr>Néhány kompetencia listák</vt:lpstr>
      <vt:lpstr>Néhány kompetencia lista</vt:lpstr>
      <vt:lpstr>Néhány kompetencia lista</vt:lpstr>
      <vt:lpstr>Hogy jelenik ez meg álláshirdetésekben?</vt:lpstr>
      <vt:lpstr>Elvárások: pedagógus végzettség</vt:lpstr>
      <vt:lpstr>Nemzetközi teherautó vezető</vt:lpstr>
      <vt:lpstr>HR Generalista</vt:lpstr>
      <vt:lpstr>???</vt:lpstr>
      <vt:lpstr>Pszichológus</vt:lpstr>
      <vt:lpstr>PowerPoint-bemutató</vt:lpstr>
      <vt:lpstr>PowerPoint-bemutató</vt:lpstr>
      <vt:lpstr>Google állás</vt:lpstr>
      <vt:lpstr>Egy hazai nagyvállalat: Richter Gedeon</vt:lpstr>
      <vt:lpstr>Mcdonald’s…</vt:lpstr>
      <vt:lpstr>Egy korai Google hirdetés…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Alkalmasság vizsgálatok és kiválasztási technikák</dc:title>
  <dc:creator>szabó zsolt</dc:creator>
  <cp:lastModifiedBy>Zsolt Peter Szabo</cp:lastModifiedBy>
  <cp:revision>20</cp:revision>
  <dcterms:created xsi:type="dcterms:W3CDTF">2010-09-12T12:14:25Z</dcterms:created>
  <dcterms:modified xsi:type="dcterms:W3CDTF">2020-03-22T11:02:37Z</dcterms:modified>
</cp:coreProperties>
</file>